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57" r:id="rId3"/>
    <p:sldId id="290" r:id="rId4"/>
    <p:sldId id="292" r:id="rId5"/>
    <p:sldId id="297" r:id="rId6"/>
    <p:sldId id="263" r:id="rId7"/>
    <p:sldId id="293" r:id="rId8"/>
    <p:sldId id="291" r:id="rId9"/>
    <p:sldId id="296" r:id="rId10"/>
    <p:sldId id="288" r:id="rId11"/>
    <p:sldId id="28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6" orient="horz" pos="2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CB"/>
    <a:srgbClr val="456173"/>
    <a:srgbClr val="1B3C59"/>
    <a:srgbClr val="A6ED8E"/>
    <a:srgbClr val="FFF1BC"/>
    <a:srgbClr val="6A9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 autoAdjust="0"/>
    <p:restoredTop sz="76374" autoAdjust="0"/>
  </p:normalViewPr>
  <p:slideViewPr>
    <p:cSldViewPr snapToGrid="0" showGuides="1">
      <p:cViewPr varScale="1">
        <p:scale>
          <a:sx n="80" d="100"/>
          <a:sy n="80" d="100"/>
        </p:scale>
        <p:origin x="108" y="60"/>
      </p:cViewPr>
      <p:guideLst>
        <p:guide orient="horz" pos="3984"/>
        <p:guide pos="3840"/>
        <p:guide pos="192"/>
        <p:guide pos="7488"/>
        <p:guide orient="horz" pos="768"/>
        <p:guide orient="horz"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8A4F2-9908-430B-9DA3-607B920C1017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AF99-FF1D-40EA-B04A-652998394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01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Were here to talk about risk score and predictive model for 30 day patient readmission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AF99-FF1D-40EA-B04A-652998394D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0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Predictive modeling may strengthen maturity level of institution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AF99-FF1D-40EA-B04A-652998394D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04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There are other models that exist but they require neighborhood, community, SES specific info</a:t>
            </a:r>
          </a:p>
          <a:p>
            <a:pPr marL="171450" indent="-171450">
              <a:buFontTx/>
              <a:buChar char="-"/>
            </a:pPr>
            <a:r>
              <a:rPr lang="en-US" dirty="0"/>
              <a:t>Easily digestible / interpretable as an aggregate of a lot of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AF99-FF1D-40EA-B04A-652998394D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3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D859-7B3A-4D41-A6F8-82D5A5BA2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5B2F5-F201-4E81-8777-E402DAC91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981CD-78A4-4692-B134-B6A662CE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2433D-9B52-4717-A139-9ECA0FAE3D84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85355-0F7B-40F6-8E16-6B937464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8C22F-2D1D-483B-98D1-DFB596B8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2CA5-202A-482A-A3C9-064FABF5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53A61-D4E8-4FE2-B031-2B57BEBA3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5EB2-3E36-4F00-997A-5F80E5BA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E33D-C7C8-4F83-85F6-7EB3DDB8F4D1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1351-D45C-45D5-9B9F-C73EF62F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278A6-3AC4-4E41-A96A-A29007D4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1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BC861-7F24-4821-9CB7-D7FC6E0A4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71086-DB67-406B-8EBE-FBEF8F013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786D-6882-4FB8-84E5-BD29F89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47DD-69C0-4095-B497-66B24952404F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02990-1AA1-4514-B49F-F78207CA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4E6CC-D504-40C5-8806-F98BA9B1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478A-6CC0-420C-9931-F0F2AF5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D68E2-1139-4707-A3DE-C7B3F54E2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A011-F026-4B70-B7D7-2B25531C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D0E8-DDED-4700-A8B5-275E9AE6E267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11553-D68D-4DB8-B843-C5F26477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4B2F0-EB1A-411D-AE89-39ABC820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C5A4-9FB1-4671-9B03-77E61F65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CD71A-D7B9-40B5-A9CE-9145B0D9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6BCB7-9AFE-41E2-8362-87976EED4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B93B-F0C8-4049-9233-9DBE6770CA66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4B6A-8664-45F8-BFD9-7852B1CC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F9F1-5182-4FCB-AF6F-DB08D9A9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6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DCE4-3CB8-4D23-8475-372E68C6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61942-044B-43C1-B3E5-F7DA2A759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21979-02DE-4367-9DE2-46F6D57B2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F7250-CDD2-4481-8ED2-B0AFF55C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972-FDDE-415A-A972-7E4FABC270B4}" type="datetime1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E5883-C386-4BBE-BEC1-21DF8D82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2D936-9306-412F-ACD9-E360E835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3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3E8E-C047-4D3D-941E-B259ECAD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4E061-706B-4A2A-8E53-200AC7E63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B9C07-D67E-44CC-BF5A-E7120281D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69EBA-9581-40D9-A5CD-4586466F0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2892CF-7212-4B40-9A1F-FBE0B5A6E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78D238-1612-473A-B3A7-4FC89AC5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45A9-1133-49D5-899E-A4C0C84812F6}" type="datetime1">
              <a:rPr lang="en-US" smtClean="0"/>
              <a:t>8/23/2019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8008C-1D97-4898-9BBB-138D93781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5D715-5BA7-42AB-AD42-02D0C3C0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8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4112A-E3F5-4823-8615-78102EDE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2A6AC-E36D-44AF-A8EE-7FDEB308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E91F-D111-4C4F-8A6E-C990ACE91560}" type="datetime1">
              <a:rPr lang="en-US" smtClean="0"/>
              <a:t>8/23/2019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7A7DB-6520-419C-BC3B-E653AB10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BDFC0-6D3A-40FA-9B3C-C62CCFE2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5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1F5F6-9760-4DF9-AC8E-565A594D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DE15-0094-48EB-98D8-5F549EEC56E5}" type="datetime1">
              <a:rPr lang="en-US" smtClean="0"/>
              <a:t>8/23/2019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37539-5463-4D95-933D-95833F40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A072B-7560-424C-8AAA-C867F0DD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1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FA80-B46B-40B1-BCF9-D7886B62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B2C7-3717-4664-A532-F07855583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376A6-B1D3-4E60-89BF-AFA482E74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4C386-37BE-4382-B89B-DA00CA2E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15A8-FE53-4075-B19F-0D61548534C5}" type="datetime1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025EA-EEAE-40BC-BEF1-748192CB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B45A4-879E-4342-910A-D21AA19F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9EF1-A514-4277-B1E2-E7782F4C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65C4A-2464-4D2A-BF84-D8F38981A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F8DDA-451A-4FAB-88DF-5739CEE72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CC280-81B9-426F-88DD-6CB66D82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B415-2544-4AC8-8ED3-AB7A31CFE766}" type="datetime1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9A5BE-9259-465C-A26A-72B650CB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39E06-EFAA-4908-B0FF-895FA497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B9192D-D09A-4000-A32D-A5739690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9DBE1-16C6-42E7-9C06-0108C3D1F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0313C-1174-4368-8CB1-4DDC7B978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58ABB-906F-4CD8-8B04-CE9713B45636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09F27-8620-40F1-8848-D9456B837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C8515-4C22-4BD5-8B40-1FD6C008B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B78C2F-0144-4B00-82F6-AFA1399F9A24}"/>
              </a:ext>
            </a:extLst>
          </p:cNvPr>
          <p:cNvSpPr/>
          <p:nvPr/>
        </p:nvSpPr>
        <p:spPr>
          <a:xfrm>
            <a:off x="0" y="0"/>
            <a:ext cx="7353300" cy="6858000"/>
          </a:xfrm>
          <a:custGeom>
            <a:avLst/>
            <a:gdLst>
              <a:gd name="connsiteX0" fmla="*/ 0 w 7353300"/>
              <a:gd name="connsiteY0" fmla="*/ 0 h 6858000"/>
              <a:gd name="connsiteX1" fmla="*/ 7353300 w 7353300"/>
              <a:gd name="connsiteY1" fmla="*/ 0 h 6858000"/>
              <a:gd name="connsiteX2" fmla="*/ 5638800 w 7353300"/>
              <a:gd name="connsiteY2" fmla="*/ 6858000 h 6858000"/>
              <a:gd name="connsiteX3" fmla="*/ 0 w 7353300"/>
              <a:gd name="connsiteY3" fmla="*/ 6858000 h 6858000"/>
              <a:gd name="connsiteX4" fmla="*/ 0 w 73533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3300" h="68580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5617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9E8A7A-8581-4D83-82EC-8B51F15FC67F}"/>
              </a:ext>
            </a:extLst>
          </p:cNvPr>
          <p:cNvGrpSpPr/>
          <p:nvPr/>
        </p:nvGrpSpPr>
        <p:grpSpPr>
          <a:xfrm>
            <a:off x="304800" y="2041611"/>
            <a:ext cx="5664200" cy="2528556"/>
            <a:chOff x="431800" y="2442131"/>
            <a:chExt cx="5664200" cy="25285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CC7C91-872C-4F33-92F5-592F00CD333C}"/>
                </a:ext>
              </a:extLst>
            </p:cNvPr>
            <p:cNvSpPr txBox="1"/>
            <p:nvPr/>
          </p:nvSpPr>
          <p:spPr>
            <a:xfrm>
              <a:off x="431800" y="3062473"/>
              <a:ext cx="5664200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+mj-lt"/>
                </a:rPr>
                <a:t>LACE</a:t>
              </a:r>
              <a:r>
                <a:rPr lang="en-US" sz="5400" b="1" dirty="0">
                  <a:solidFill>
                    <a:schemeClr val="bg1"/>
                  </a:solidFill>
                  <a:latin typeface="+mj-lt"/>
                </a:rPr>
                <a:t> MODEL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62499-0964-4B93-A3F9-C58FCC7FA301}"/>
                </a:ext>
              </a:extLst>
            </p:cNvPr>
            <p:cNvSpPr txBox="1"/>
            <p:nvPr/>
          </p:nvSpPr>
          <p:spPr>
            <a:xfrm>
              <a:off x="431800" y="4724466"/>
              <a:ext cx="56642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Benjamin Tate &amp; Gareth Harman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2095D5-E4D1-401E-8B6F-9B28277C0555}"/>
                </a:ext>
              </a:extLst>
            </p:cNvPr>
            <p:cNvGrpSpPr/>
            <p:nvPr/>
          </p:nvGrpSpPr>
          <p:grpSpPr>
            <a:xfrm>
              <a:off x="3016250" y="2442131"/>
              <a:ext cx="495300" cy="498053"/>
              <a:chOff x="10455275" y="2498725"/>
              <a:chExt cx="285750" cy="287338"/>
            </a:xfrm>
            <a:solidFill>
              <a:schemeClr val="bg1"/>
            </a:solidFill>
          </p:grpSpPr>
          <p:sp>
            <p:nvSpPr>
              <p:cNvPr id="15" name="Freeform 214">
                <a:extLst>
                  <a:ext uri="{FF2B5EF4-FFF2-40B4-BE49-F238E27FC236}">
                    <a16:creationId xmlns:a16="http://schemas.microsoft.com/office/drawing/2014/main" id="{4A4A952B-AB89-40EE-BD9C-56318B088D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5275" y="2593975"/>
                <a:ext cx="285750" cy="192088"/>
              </a:xfrm>
              <a:custGeom>
                <a:avLst/>
                <a:gdLst>
                  <a:gd name="T0" fmla="*/ 812 w 903"/>
                  <a:gd name="T1" fmla="*/ 30 h 601"/>
                  <a:gd name="T2" fmla="*/ 512 w 903"/>
                  <a:gd name="T3" fmla="*/ 571 h 601"/>
                  <a:gd name="T4" fmla="*/ 602 w 903"/>
                  <a:gd name="T5" fmla="*/ 571 h 601"/>
                  <a:gd name="T6" fmla="*/ 301 w 903"/>
                  <a:gd name="T7" fmla="*/ 210 h 601"/>
                  <a:gd name="T8" fmla="*/ 301 w 903"/>
                  <a:gd name="T9" fmla="*/ 571 h 601"/>
                  <a:gd name="T10" fmla="*/ 181 w 903"/>
                  <a:gd name="T11" fmla="*/ 421 h 601"/>
                  <a:gd name="T12" fmla="*/ 888 w 903"/>
                  <a:gd name="T13" fmla="*/ 571 h 601"/>
                  <a:gd name="T14" fmla="*/ 842 w 903"/>
                  <a:gd name="T15" fmla="*/ 12 h 601"/>
                  <a:gd name="T16" fmla="*/ 838 w 903"/>
                  <a:gd name="T17" fmla="*/ 5 h 601"/>
                  <a:gd name="T18" fmla="*/ 830 w 903"/>
                  <a:gd name="T19" fmla="*/ 0 h 601"/>
                  <a:gd name="T20" fmla="*/ 704 w 903"/>
                  <a:gd name="T21" fmla="*/ 0 h 601"/>
                  <a:gd name="T22" fmla="*/ 696 w 903"/>
                  <a:gd name="T23" fmla="*/ 5 h 601"/>
                  <a:gd name="T24" fmla="*/ 692 w 903"/>
                  <a:gd name="T25" fmla="*/ 12 h 601"/>
                  <a:gd name="T26" fmla="*/ 632 w 903"/>
                  <a:gd name="T27" fmla="*/ 571 h 601"/>
                  <a:gd name="T28" fmla="*/ 631 w 903"/>
                  <a:gd name="T29" fmla="*/ 280 h 601"/>
                  <a:gd name="T30" fmla="*/ 626 w 903"/>
                  <a:gd name="T31" fmla="*/ 274 h 601"/>
                  <a:gd name="T32" fmla="*/ 617 w 903"/>
                  <a:gd name="T33" fmla="*/ 270 h 601"/>
                  <a:gd name="T34" fmla="*/ 491 w 903"/>
                  <a:gd name="T35" fmla="*/ 271 h 601"/>
                  <a:gd name="T36" fmla="*/ 484 w 903"/>
                  <a:gd name="T37" fmla="*/ 278 h 601"/>
                  <a:gd name="T38" fmla="*/ 482 w 903"/>
                  <a:gd name="T39" fmla="*/ 285 h 601"/>
                  <a:gd name="T40" fmla="*/ 421 w 903"/>
                  <a:gd name="T41" fmla="*/ 195 h 601"/>
                  <a:gd name="T42" fmla="*/ 419 w 903"/>
                  <a:gd name="T43" fmla="*/ 187 h 601"/>
                  <a:gd name="T44" fmla="*/ 412 w 903"/>
                  <a:gd name="T45" fmla="*/ 181 h 601"/>
                  <a:gd name="T46" fmla="*/ 286 w 903"/>
                  <a:gd name="T47" fmla="*/ 180 h 601"/>
                  <a:gd name="T48" fmla="*/ 277 w 903"/>
                  <a:gd name="T49" fmla="*/ 184 h 601"/>
                  <a:gd name="T50" fmla="*/ 272 w 903"/>
                  <a:gd name="T51" fmla="*/ 190 h 601"/>
                  <a:gd name="T52" fmla="*/ 271 w 903"/>
                  <a:gd name="T53" fmla="*/ 571 h 601"/>
                  <a:gd name="T54" fmla="*/ 211 w 903"/>
                  <a:gd name="T55" fmla="*/ 403 h 601"/>
                  <a:gd name="T56" fmla="*/ 207 w 903"/>
                  <a:gd name="T57" fmla="*/ 396 h 601"/>
                  <a:gd name="T58" fmla="*/ 199 w 903"/>
                  <a:gd name="T59" fmla="*/ 391 h 601"/>
                  <a:gd name="T60" fmla="*/ 73 w 903"/>
                  <a:gd name="T61" fmla="*/ 391 h 601"/>
                  <a:gd name="T62" fmla="*/ 65 w 903"/>
                  <a:gd name="T63" fmla="*/ 396 h 601"/>
                  <a:gd name="T64" fmla="*/ 61 w 903"/>
                  <a:gd name="T65" fmla="*/ 403 h 601"/>
                  <a:gd name="T66" fmla="*/ 16 w 903"/>
                  <a:gd name="T67" fmla="*/ 571 h 601"/>
                  <a:gd name="T68" fmla="*/ 7 w 903"/>
                  <a:gd name="T69" fmla="*/ 573 h 601"/>
                  <a:gd name="T70" fmla="*/ 2 w 903"/>
                  <a:gd name="T71" fmla="*/ 581 h 601"/>
                  <a:gd name="T72" fmla="*/ 1 w 903"/>
                  <a:gd name="T73" fmla="*/ 590 h 601"/>
                  <a:gd name="T74" fmla="*/ 5 w 903"/>
                  <a:gd name="T75" fmla="*/ 597 h 601"/>
                  <a:gd name="T76" fmla="*/ 13 w 903"/>
                  <a:gd name="T77" fmla="*/ 601 h 601"/>
                  <a:gd name="T78" fmla="*/ 196 w 903"/>
                  <a:gd name="T79" fmla="*/ 601 h 601"/>
                  <a:gd name="T80" fmla="*/ 497 w 903"/>
                  <a:gd name="T81" fmla="*/ 601 h 601"/>
                  <a:gd name="T82" fmla="*/ 827 w 903"/>
                  <a:gd name="T83" fmla="*/ 601 h 601"/>
                  <a:gd name="T84" fmla="*/ 893 w 903"/>
                  <a:gd name="T85" fmla="*/ 600 h 601"/>
                  <a:gd name="T86" fmla="*/ 900 w 903"/>
                  <a:gd name="T87" fmla="*/ 595 h 601"/>
                  <a:gd name="T88" fmla="*/ 903 w 903"/>
                  <a:gd name="T89" fmla="*/ 586 h 601"/>
                  <a:gd name="T90" fmla="*/ 900 w 903"/>
                  <a:gd name="T91" fmla="*/ 578 h 601"/>
                  <a:gd name="T92" fmla="*/ 893 w 903"/>
                  <a:gd name="T93" fmla="*/ 572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3" h="601">
                    <a:moveTo>
                      <a:pt x="722" y="571"/>
                    </a:moveTo>
                    <a:lnTo>
                      <a:pt x="722" y="30"/>
                    </a:lnTo>
                    <a:lnTo>
                      <a:pt x="812" y="30"/>
                    </a:lnTo>
                    <a:lnTo>
                      <a:pt x="812" y="571"/>
                    </a:lnTo>
                    <a:lnTo>
                      <a:pt x="722" y="571"/>
                    </a:lnTo>
                    <a:close/>
                    <a:moveTo>
                      <a:pt x="512" y="571"/>
                    </a:moveTo>
                    <a:lnTo>
                      <a:pt x="512" y="300"/>
                    </a:lnTo>
                    <a:lnTo>
                      <a:pt x="602" y="300"/>
                    </a:lnTo>
                    <a:lnTo>
                      <a:pt x="602" y="571"/>
                    </a:lnTo>
                    <a:lnTo>
                      <a:pt x="512" y="571"/>
                    </a:lnTo>
                    <a:close/>
                    <a:moveTo>
                      <a:pt x="301" y="571"/>
                    </a:moveTo>
                    <a:lnTo>
                      <a:pt x="301" y="210"/>
                    </a:lnTo>
                    <a:lnTo>
                      <a:pt x="391" y="210"/>
                    </a:lnTo>
                    <a:lnTo>
                      <a:pt x="391" y="571"/>
                    </a:lnTo>
                    <a:lnTo>
                      <a:pt x="301" y="571"/>
                    </a:lnTo>
                    <a:close/>
                    <a:moveTo>
                      <a:pt x="91" y="571"/>
                    </a:moveTo>
                    <a:lnTo>
                      <a:pt x="91" y="421"/>
                    </a:lnTo>
                    <a:lnTo>
                      <a:pt x="181" y="421"/>
                    </a:lnTo>
                    <a:lnTo>
                      <a:pt x="181" y="571"/>
                    </a:lnTo>
                    <a:lnTo>
                      <a:pt x="91" y="571"/>
                    </a:lnTo>
                    <a:close/>
                    <a:moveTo>
                      <a:pt x="888" y="571"/>
                    </a:moveTo>
                    <a:lnTo>
                      <a:pt x="842" y="571"/>
                    </a:lnTo>
                    <a:lnTo>
                      <a:pt x="842" y="15"/>
                    </a:lnTo>
                    <a:lnTo>
                      <a:pt x="842" y="12"/>
                    </a:lnTo>
                    <a:lnTo>
                      <a:pt x="841" y="9"/>
                    </a:lnTo>
                    <a:lnTo>
                      <a:pt x="840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3" y="1"/>
                    </a:lnTo>
                    <a:lnTo>
                      <a:pt x="830" y="0"/>
                    </a:lnTo>
                    <a:lnTo>
                      <a:pt x="827" y="0"/>
                    </a:lnTo>
                    <a:lnTo>
                      <a:pt x="707" y="0"/>
                    </a:lnTo>
                    <a:lnTo>
                      <a:pt x="704" y="0"/>
                    </a:lnTo>
                    <a:lnTo>
                      <a:pt x="702" y="1"/>
                    </a:lnTo>
                    <a:lnTo>
                      <a:pt x="698" y="3"/>
                    </a:lnTo>
                    <a:lnTo>
                      <a:pt x="696" y="5"/>
                    </a:lnTo>
                    <a:lnTo>
                      <a:pt x="694" y="7"/>
                    </a:lnTo>
                    <a:lnTo>
                      <a:pt x="693" y="9"/>
                    </a:lnTo>
                    <a:lnTo>
                      <a:pt x="692" y="12"/>
                    </a:lnTo>
                    <a:lnTo>
                      <a:pt x="692" y="15"/>
                    </a:lnTo>
                    <a:lnTo>
                      <a:pt x="692" y="571"/>
                    </a:lnTo>
                    <a:lnTo>
                      <a:pt x="632" y="571"/>
                    </a:lnTo>
                    <a:lnTo>
                      <a:pt x="632" y="285"/>
                    </a:lnTo>
                    <a:lnTo>
                      <a:pt x="632" y="283"/>
                    </a:lnTo>
                    <a:lnTo>
                      <a:pt x="631" y="280"/>
                    </a:lnTo>
                    <a:lnTo>
                      <a:pt x="630" y="278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2" y="271"/>
                    </a:lnTo>
                    <a:lnTo>
                      <a:pt x="620" y="271"/>
                    </a:lnTo>
                    <a:lnTo>
                      <a:pt x="617" y="270"/>
                    </a:lnTo>
                    <a:lnTo>
                      <a:pt x="497" y="270"/>
                    </a:lnTo>
                    <a:lnTo>
                      <a:pt x="494" y="271"/>
                    </a:lnTo>
                    <a:lnTo>
                      <a:pt x="491" y="271"/>
                    </a:lnTo>
                    <a:lnTo>
                      <a:pt x="488" y="274"/>
                    </a:lnTo>
                    <a:lnTo>
                      <a:pt x="486" y="275"/>
                    </a:lnTo>
                    <a:lnTo>
                      <a:pt x="484" y="278"/>
                    </a:lnTo>
                    <a:lnTo>
                      <a:pt x="483" y="280"/>
                    </a:lnTo>
                    <a:lnTo>
                      <a:pt x="482" y="283"/>
                    </a:lnTo>
                    <a:lnTo>
                      <a:pt x="482" y="285"/>
                    </a:lnTo>
                    <a:lnTo>
                      <a:pt x="482" y="571"/>
                    </a:lnTo>
                    <a:lnTo>
                      <a:pt x="421" y="571"/>
                    </a:lnTo>
                    <a:lnTo>
                      <a:pt x="421" y="195"/>
                    </a:lnTo>
                    <a:lnTo>
                      <a:pt x="421" y="192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4"/>
                    </a:lnTo>
                    <a:lnTo>
                      <a:pt x="412" y="181"/>
                    </a:lnTo>
                    <a:lnTo>
                      <a:pt x="409" y="180"/>
                    </a:lnTo>
                    <a:lnTo>
                      <a:pt x="406" y="180"/>
                    </a:lnTo>
                    <a:lnTo>
                      <a:pt x="286" y="180"/>
                    </a:lnTo>
                    <a:lnTo>
                      <a:pt x="283" y="180"/>
                    </a:lnTo>
                    <a:lnTo>
                      <a:pt x="281" y="181"/>
                    </a:lnTo>
                    <a:lnTo>
                      <a:pt x="277" y="184"/>
                    </a:lnTo>
                    <a:lnTo>
                      <a:pt x="275" y="185"/>
                    </a:lnTo>
                    <a:lnTo>
                      <a:pt x="274" y="187"/>
                    </a:lnTo>
                    <a:lnTo>
                      <a:pt x="272" y="190"/>
                    </a:lnTo>
                    <a:lnTo>
                      <a:pt x="271" y="192"/>
                    </a:lnTo>
                    <a:lnTo>
                      <a:pt x="271" y="195"/>
                    </a:lnTo>
                    <a:lnTo>
                      <a:pt x="271" y="571"/>
                    </a:lnTo>
                    <a:lnTo>
                      <a:pt x="211" y="571"/>
                    </a:lnTo>
                    <a:lnTo>
                      <a:pt x="211" y="406"/>
                    </a:lnTo>
                    <a:lnTo>
                      <a:pt x="211" y="403"/>
                    </a:lnTo>
                    <a:lnTo>
                      <a:pt x="210" y="400"/>
                    </a:lnTo>
                    <a:lnTo>
                      <a:pt x="209" y="398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2"/>
                    </a:lnTo>
                    <a:lnTo>
                      <a:pt x="199" y="391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1"/>
                    </a:lnTo>
                    <a:lnTo>
                      <a:pt x="70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8"/>
                    </a:lnTo>
                    <a:lnTo>
                      <a:pt x="62" y="400"/>
                    </a:lnTo>
                    <a:lnTo>
                      <a:pt x="61" y="403"/>
                    </a:lnTo>
                    <a:lnTo>
                      <a:pt x="61" y="406"/>
                    </a:lnTo>
                    <a:lnTo>
                      <a:pt x="61" y="571"/>
                    </a:lnTo>
                    <a:lnTo>
                      <a:pt x="16" y="571"/>
                    </a:lnTo>
                    <a:lnTo>
                      <a:pt x="13" y="571"/>
                    </a:lnTo>
                    <a:lnTo>
                      <a:pt x="10" y="572"/>
                    </a:lnTo>
                    <a:lnTo>
                      <a:pt x="7" y="573"/>
                    </a:lnTo>
                    <a:lnTo>
                      <a:pt x="5" y="576"/>
                    </a:lnTo>
                    <a:lnTo>
                      <a:pt x="3" y="578"/>
                    </a:lnTo>
                    <a:lnTo>
                      <a:pt x="2" y="581"/>
                    </a:lnTo>
                    <a:lnTo>
                      <a:pt x="1" y="583"/>
                    </a:lnTo>
                    <a:lnTo>
                      <a:pt x="0" y="586"/>
                    </a:lnTo>
                    <a:lnTo>
                      <a:pt x="1" y="590"/>
                    </a:lnTo>
                    <a:lnTo>
                      <a:pt x="2" y="593"/>
                    </a:lnTo>
                    <a:lnTo>
                      <a:pt x="3" y="595"/>
                    </a:lnTo>
                    <a:lnTo>
                      <a:pt x="5" y="597"/>
                    </a:lnTo>
                    <a:lnTo>
                      <a:pt x="7" y="599"/>
                    </a:lnTo>
                    <a:lnTo>
                      <a:pt x="10" y="600"/>
                    </a:lnTo>
                    <a:lnTo>
                      <a:pt x="13" y="601"/>
                    </a:lnTo>
                    <a:lnTo>
                      <a:pt x="16" y="601"/>
                    </a:lnTo>
                    <a:lnTo>
                      <a:pt x="76" y="601"/>
                    </a:lnTo>
                    <a:lnTo>
                      <a:pt x="196" y="601"/>
                    </a:lnTo>
                    <a:lnTo>
                      <a:pt x="286" y="601"/>
                    </a:lnTo>
                    <a:lnTo>
                      <a:pt x="406" y="601"/>
                    </a:lnTo>
                    <a:lnTo>
                      <a:pt x="497" y="601"/>
                    </a:lnTo>
                    <a:lnTo>
                      <a:pt x="617" y="601"/>
                    </a:lnTo>
                    <a:lnTo>
                      <a:pt x="707" y="601"/>
                    </a:lnTo>
                    <a:lnTo>
                      <a:pt x="827" y="601"/>
                    </a:lnTo>
                    <a:lnTo>
                      <a:pt x="888" y="601"/>
                    </a:lnTo>
                    <a:lnTo>
                      <a:pt x="890" y="601"/>
                    </a:lnTo>
                    <a:lnTo>
                      <a:pt x="893" y="600"/>
                    </a:lnTo>
                    <a:lnTo>
                      <a:pt x="896" y="599"/>
                    </a:lnTo>
                    <a:lnTo>
                      <a:pt x="898" y="597"/>
                    </a:lnTo>
                    <a:lnTo>
                      <a:pt x="900" y="595"/>
                    </a:lnTo>
                    <a:lnTo>
                      <a:pt x="901" y="593"/>
                    </a:lnTo>
                    <a:lnTo>
                      <a:pt x="902" y="590"/>
                    </a:lnTo>
                    <a:lnTo>
                      <a:pt x="903" y="586"/>
                    </a:lnTo>
                    <a:lnTo>
                      <a:pt x="902" y="583"/>
                    </a:lnTo>
                    <a:lnTo>
                      <a:pt x="901" y="581"/>
                    </a:lnTo>
                    <a:lnTo>
                      <a:pt x="900" y="578"/>
                    </a:lnTo>
                    <a:lnTo>
                      <a:pt x="898" y="576"/>
                    </a:lnTo>
                    <a:lnTo>
                      <a:pt x="896" y="573"/>
                    </a:lnTo>
                    <a:lnTo>
                      <a:pt x="893" y="572"/>
                    </a:lnTo>
                    <a:lnTo>
                      <a:pt x="890" y="571"/>
                    </a:lnTo>
                    <a:lnTo>
                      <a:pt x="888" y="5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215">
                <a:extLst>
                  <a:ext uri="{FF2B5EF4-FFF2-40B4-BE49-F238E27FC236}">
                    <a16:creationId xmlns:a16="http://schemas.microsoft.com/office/drawing/2014/main" id="{6C792126-D78B-482E-8571-9F2B478110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74325" y="2498725"/>
                <a:ext cx="252413" cy="157163"/>
              </a:xfrm>
              <a:custGeom>
                <a:avLst/>
                <a:gdLst>
                  <a:gd name="T0" fmla="*/ 83 w 796"/>
                  <a:gd name="T1" fmla="*/ 417 h 496"/>
                  <a:gd name="T2" fmla="*/ 89 w 796"/>
                  <a:gd name="T3" fmla="*/ 431 h 496"/>
                  <a:gd name="T4" fmla="*/ 76 w 796"/>
                  <a:gd name="T5" fmla="*/ 461 h 496"/>
                  <a:gd name="T6" fmla="*/ 43 w 796"/>
                  <a:gd name="T7" fmla="*/ 461 h 496"/>
                  <a:gd name="T8" fmla="*/ 30 w 796"/>
                  <a:gd name="T9" fmla="*/ 430 h 496"/>
                  <a:gd name="T10" fmla="*/ 54 w 796"/>
                  <a:gd name="T11" fmla="*/ 407 h 496"/>
                  <a:gd name="T12" fmla="*/ 302 w 796"/>
                  <a:gd name="T13" fmla="*/ 216 h 496"/>
                  <a:gd name="T14" fmla="*/ 315 w 796"/>
                  <a:gd name="T15" fmla="*/ 247 h 496"/>
                  <a:gd name="T16" fmla="*/ 291 w 796"/>
                  <a:gd name="T17" fmla="*/ 270 h 496"/>
                  <a:gd name="T18" fmla="*/ 260 w 796"/>
                  <a:gd name="T19" fmla="*/ 257 h 496"/>
                  <a:gd name="T20" fmla="*/ 260 w 796"/>
                  <a:gd name="T21" fmla="*/ 224 h 496"/>
                  <a:gd name="T22" fmla="*/ 511 w 796"/>
                  <a:gd name="T23" fmla="*/ 301 h 496"/>
                  <a:gd name="T24" fmla="*/ 530 w 796"/>
                  <a:gd name="T25" fmla="*/ 308 h 496"/>
                  <a:gd name="T26" fmla="*/ 541 w 796"/>
                  <a:gd name="T27" fmla="*/ 331 h 496"/>
                  <a:gd name="T28" fmla="*/ 523 w 796"/>
                  <a:gd name="T29" fmla="*/ 359 h 496"/>
                  <a:gd name="T30" fmla="*/ 490 w 796"/>
                  <a:gd name="T31" fmla="*/ 353 h 496"/>
                  <a:gd name="T32" fmla="*/ 483 w 796"/>
                  <a:gd name="T33" fmla="*/ 320 h 496"/>
                  <a:gd name="T34" fmla="*/ 511 w 796"/>
                  <a:gd name="T35" fmla="*/ 301 h 496"/>
                  <a:gd name="T36" fmla="*/ 757 w 796"/>
                  <a:gd name="T37" fmla="*/ 39 h 496"/>
                  <a:gd name="T38" fmla="*/ 764 w 796"/>
                  <a:gd name="T39" fmla="*/ 72 h 496"/>
                  <a:gd name="T40" fmla="*/ 736 w 796"/>
                  <a:gd name="T41" fmla="*/ 90 h 496"/>
                  <a:gd name="T42" fmla="*/ 708 w 796"/>
                  <a:gd name="T43" fmla="*/ 72 h 496"/>
                  <a:gd name="T44" fmla="*/ 716 w 796"/>
                  <a:gd name="T45" fmla="*/ 39 h 496"/>
                  <a:gd name="T46" fmla="*/ 60 w 796"/>
                  <a:gd name="T47" fmla="*/ 496 h 496"/>
                  <a:gd name="T48" fmla="*/ 93 w 796"/>
                  <a:gd name="T49" fmla="*/ 487 h 496"/>
                  <a:gd name="T50" fmla="*/ 115 w 796"/>
                  <a:gd name="T51" fmla="*/ 460 h 496"/>
                  <a:gd name="T52" fmla="*/ 118 w 796"/>
                  <a:gd name="T53" fmla="*/ 422 h 496"/>
                  <a:gd name="T54" fmla="*/ 276 w 796"/>
                  <a:gd name="T55" fmla="*/ 300 h 496"/>
                  <a:gd name="T56" fmla="*/ 318 w 796"/>
                  <a:gd name="T57" fmla="*/ 291 h 496"/>
                  <a:gd name="T58" fmla="*/ 451 w 796"/>
                  <a:gd name="T59" fmla="*/ 331 h 496"/>
                  <a:gd name="T60" fmla="*/ 461 w 796"/>
                  <a:gd name="T61" fmla="*/ 365 h 496"/>
                  <a:gd name="T62" fmla="*/ 487 w 796"/>
                  <a:gd name="T63" fmla="*/ 387 h 496"/>
                  <a:gd name="T64" fmla="*/ 523 w 796"/>
                  <a:gd name="T65" fmla="*/ 390 h 496"/>
                  <a:gd name="T66" fmla="*/ 554 w 796"/>
                  <a:gd name="T67" fmla="*/ 373 h 496"/>
                  <a:gd name="T68" fmla="*/ 570 w 796"/>
                  <a:gd name="T69" fmla="*/ 343 h 496"/>
                  <a:gd name="T70" fmla="*/ 559 w 796"/>
                  <a:gd name="T71" fmla="*/ 296 h 496"/>
                  <a:gd name="T72" fmla="*/ 742 w 796"/>
                  <a:gd name="T73" fmla="*/ 120 h 496"/>
                  <a:gd name="T74" fmla="*/ 775 w 796"/>
                  <a:gd name="T75" fmla="*/ 106 h 496"/>
                  <a:gd name="T76" fmla="*/ 794 w 796"/>
                  <a:gd name="T77" fmla="*/ 79 h 496"/>
                  <a:gd name="T78" fmla="*/ 794 w 796"/>
                  <a:gd name="T79" fmla="*/ 43 h 496"/>
                  <a:gd name="T80" fmla="*/ 775 w 796"/>
                  <a:gd name="T81" fmla="*/ 14 h 496"/>
                  <a:gd name="T82" fmla="*/ 742 w 796"/>
                  <a:gd name="T83" fmla="*/ 0 h 496"/>
                  <a:gd name="T84" fmla="*/ 708 w 796"/>
                  <a:gd name="T85" fmla="*/ 8 h 496"/>
                  <a:gd name="T86" fmla="*/ 683 w 796"/>
                  <a:gd name="T87" fmla="*/ 31 h 496"/>
                  <a:gd name="T88" fmla="*/ 677 w 796"/>
                  <a:gd name="T89" fmla="*/ 70 h 496"/>
                  <a:gd name="T90" fmla="*/ 524 w 796"/>
                  <a:gd name="T91" fmla="*/ 272 h 496"/>
                  <a:gd name="T92" fmla="*/ 483 w 796"/>
                  <a:gd name="T93" fmla="*/ 278 h 496"/>
                  <a:gd name="T94" fmla="*/ 345 w 796"/>
                  <a:gd name="T95" fmla="*/ 245 h 496"/>
                  <a:gd name="T96" fmla="*/ 339 w 796"/>
                  <a:gd name="T97" fmla="*/ 212 h 496"/>
                  <a:gd name="T98" fmla="*/ 314 w 796"/>
                  <a:gd name="T99" fmla="*/ 188 h 496"/>
                  <a:gd name="T100" fmla="*/ 280 w 796"/>
                  <a:gd name="T101" fmla="*/ 181 h 496"/>
                  <a:gd name="T102" fmla="*/ 247 w 796"/>
                  <a:gd name="T103" fmla="*/ 194 h 496"/>
                  <a:gd name="T104" fmla="*/ 228 w 796"/>
                  <a:gd name="T105" fmla="*/ 223 h 496"/>
                  <a:gd name="T106" fmla="*/ 229 w 796"/>
                  <a:gd name="T107" fmla="*/ 262 h 496"/>
                  <a:gd name="T108" fmla="*/ 60 w 796"/>
                  <a:gd name="T109" fmla="*/ 376 h 496"/>
                  <a:gd name="T110" fmla="*/ 26 w 796"/>
                  <a:gd name="T111" fmla="*/ 387 h 496"/>
                  <a:gd name="T112" fmla="*/ 4 w 796"/>
                  <a:gd name="T113" fmla="*/ 413 h 496"/>
                  <a:gd name="T114" fmla="*/ 1 w 796"/>
                  <a:gd name="T115" fmla="*/ 448 h 496"/>
                  <a:gd name="T116" fmla="*/ 17 w 796"/>
                  <a:gd name="T117" fmla="*/ 479 h 496"/>
                  <a:gd name="T118" fmla="*/ 47 w 796"/>
                  <a:gd name="T119" fmla="*/ 49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6" h="496">
                    <a:moveTo>
                      <a:pt x="60" y="406"/>
                    </a:moveTo>
                    <a:lnTo>
                      <a:pt x="66" y="407"/>
                    </a:lnTo>
                    <a:lnTo>
                      <a:pt x="73" y="410"/>
                    </a:lnTo>
                    <a:lnTo>
                      <a:pt x="78" y="413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6" y="421"/>
                    </a:lnTo>
                    <a:lnTo>
                      <a:pt x="88" y="426"/>
                    </a:lnTo>
                    <a:lnTo>
                      <a:pt x="89" y="431"/>
                    </a:lnTo>
                    <a:lnTo>
                      <a:pt x="90" y="436"/>
                    </a:lnTo>
                    <a:lnTo>
                      <a:pt x="89" y="443"/>
                    </a:lnTo>
                    <a:lnTo>
                      <a:pt x="88" y="448"/>
                    </a:lnTo>
                    <a:lnTo>
                      <a:pt x="85" y="453"/>
                    </a:lnTo>
                    <a:lnTo>
                      <a:pt x="81" y="458"/>
                    </a:lnTo>
                    <a:lnTo>
                      <a:pt x="76" y="461"/>
                    </a:lnTo>
                    <a:lnTo>
                      <a:pt x="72" y="464"/>
                    </a:lnTo>
                    <a:lnTo>
                      <a:pt x="65" y="466"/>
                    </a:lnTo>
                    <a:lnTo>
                      <a:pt x="60" y="466"/>
                    </a:lnTo>
                    <a:lnTo>
                      <a:pt x="54" y="466"/>
                    </a:lnTo>
                    <a:lnTo>
                      <a:pt x="48" y="464"/>
                    </a:lnTo>
                    <a:lnTo>
                      <a:pt x="43" y="461"/>
                    </a:lnTo>
                    <a:lnTo>
                      <a:pt x="39" y="458"/>
                    </a:lnTo>
                    <a:lnTo>
                      <a:pt x="34" y="453"/>
                    </a:lnTo>
                    <a:lnTo>
                      <a:pt x="32" y="448"/>
                    </a:lnTo>
                    <a:lnTo>
                      <a:pt x="30" y="443"/>
                    </a:lnTo>
                    <a:lnTo>
                      <a:pt x="30" y="436"/>
                    </a:lnTo>
                    <a:lnTo>
                      <a:pt x="30" y="430"/>
                    </a:lnTo>
                    <a:lnTo>
                      <a:pt x="32" y="425"/>
                    </a:lnTo>
                    <a:lnTo>
                      <a:pt x="34" y="419"/>
                    </a:lnTo>
                    <a:lnTo>
                      <a:pt x="39" y="415"/>
                    </a:lnTo>
                    <a:lnTo>
                      <a:pt x="43" y="412"/>
                    </a:lnTo>
                    <a:lnTo>
                      <a:pt x="48" y="409"/>
                    </a:lnTo>
                    <a:lnTo>
                      <a:pt x="54" y="407"/>
                    </a:lnTo>
                    <a:lnTo>
                      <a:pt x="60" y="406"/>
                    </a:lnTo>
                    <a:lnTo>
                      <a:pt x="60" y="406"/>
                    </a:lnTo>
                    <a:close/>
                    <a:moveTo>
                      <a:pt x="285" y="211"/>
                    </a:moveTo>
                    <a:lnTo>
                      <a:pt x="291" y="211"/>
                    </a:lnTo>
                    <a:lnTo>
                      <a:pt x="297" y="214"/>
                    </a:lnTo>
                    <a:lnTo>
                      <a:pt x="302" y="216"/>
                    </a:lnTo>
                    <a:lnTo>
                      <a:pt x="306" y="220"/>
                    </a:lnTo>
                    <a:lnTo>
                      <a:pt x="311" y="224"/>
                    </a:lnTo>
                    <a:lnTo>
                      <a:pt x="313" y="230"/>
                    </a:lnTo>
                    <a:lnTo>
                      <a:pt x="315" y="235"/>
                    </a:lnTo>
                    <a:lnTo>
                      <a:pt x="315" y="241"/>
                    </a:lnTo>
                    <a:lnTo>
                      <a:pt x="315" y="247"/>
                    </a:lnTo>
                    <a:lnTo>
                      <a:pt x="313" y="253"/>
                    </a:lnTo>
                    <a:lnTo>
                      <a:pt x="311" y="257"/>
                    </a:lnTo>
                    <a:lnTo>
                      <a:pt x="306" y="262"/>
                    </a:lnTo>
                    <a:lnTo>
                      <a:pt x="302" y="266"/>
                    </a:lnTo>
                    <a:lnTo>
                      <a:pt x="297" y="268"/>
                    </a:lnTo>
                    <a:lnTo>
                      <a:pt x="291" y="270"/>
                    </a:lnTo>
                    <a:lnTo>
                      <a:pt x="285" y="271"/>
                    </a:lnTo>
                    <a:lnTo>
                      <a:pt x="280" y="270"/>
                    </a:lnTo>
                    <a:lnTo>
                      <a:pt x="273" y="268"/>
                    </a:lnTo>
                    <a:lnTo>
                      <a:pt x="269" y="266"/>
                    </a:lnTo>
                    <a:lnTo>
                      <a:pt x="264" y="262"/>
                    </a:lnTo>
                    <a:lnTo>
                      <a:pt x="260" y="257"/>
                    </a:lnTo>
                    <a:lnTo>
                      <a:pt x="257" y="253"/>
                    </a:lnTo>
                    <a:lnTo>
                      <a:pt x="256" y="247"/>
                    </a:lnTo>
                    <a:lnTo>
                      <a:pt x="255" y="241"/>
                    </a:lnTo>
                    <a:lnTo>
                      <a:pt x="256" y="235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20"/>
                    </a:lnTo>
                    <a:lnTo>
                      <a:pt x="269" y="216"/>
                    </a:lnTo>
                    <a:lnTo>
                      <a:pt x="273" y="214"/>
                    </a:lnTo>
                    <a:lnTo>
                      <a:pt x="280" y="211"/>
                    </a:lnTo>
                    <a:lnTo>
                      <a:pt x="285" y="211"/>
                    </a:lnTo>
                    <a:close/>
                    <a:moveTo>
                      <a:pt x="511" y="301"/>
                    </a:moveTo>
                    <a:lnTo>
                      <a:pt x="516" y="301"/>
                    </a:lnTo>
                    <a:lnTo>
                      <a:pt x="521" y="302"/>
                    </a:lnTo>
                    <a:lnTo>
                      <a:pt x="526" y="306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5" y="313"/>
                    </a:lnTo>
                    <a:lnTo>
                      <a:pt x="538" y="319"/>
                    </a:lnTo>
                    <a:lnTo>
                      <a:pt x="540" y="325"/>
                    </a:lnTo>
                    <a:lnTo>
                      <a:pt x="541" y="331"/>
                    </a:lnTo>
                    <a:lnTo>
                      <a:pt x="540" y="337"/>
                    </a:lnTo>
                    <a:lnTo>
                      <a:pt x="539" y="343"/>
                    </a:lnTo>
                    <a:lnTo>
                      <a:pt x="536" y="347"/>
                    </a:lnTo>
                    <a:lnTo>
                      <a:pt x="532" y="353"/>
                    </a:lnTo>
                    <a:lnTo>
                      <a:pt x="527" y="356"/>
                    </a:lnTo>
                    <a:lnTo>
                      <a:pt x="523" y="359"/>
                    </a:lnTo>
                    <a:lnTo>
                      <a:pt x="516" y="360"/>
                    </a:lnTo>
                    <a:lnTo>
                      <a:pt x="511" y="361"/>
                    </a:lnTo>
                    <a:lnTo>
                      <a:pt x="505" y="360"/>
                    </a:lnTo>
                    <a:lnTo>
                      <a:pt x="499" y="359"/>
                    </a:lnTo>
                    <a:lnTo>
                      <a:pt x="494" y="356"/>
                    </a:lnTo>
                    <a:lnTo>
                      <a:pt x="490" y="353"/>
                    </a:lnTo>
                    <a:lnTo>
                      <a:pt x="486" y="349"/>
                    </a:lnTo>
                    <a:lnTo>
                      <a:pt x="483" y="343"/>
                    </a:lnTo>
                    <a:lnTo>
                      <a:pt x="481" y="337"/>
                    </a:lnTo>
                    <a:lnTo>
                      <a:pt x="481" y="331"/>
                    </a:lnTo>
                    <a:lnTo>
                      <a:pt x="481" y="325"/>
                    </a:lnTo>
                    <a:lnTo>
                      <a:pt x="483" y="320"/>
                    </a:lnTo>
                    <a:lnTo>
                      <a:pt x="486" y="314"/>
                    </a:lnTo>
                    <a:lnTo>
                      <a:pt x="490" y="310"/>
                    </a:lnTo>
                    <a:lnTo>
                      <a:pt x="494" y="307"/>
                    </a:lnTo>
                    <a:lnTo>
                      <a:pt x="499" y="304"/>
                    </a:lnTo>
                    <a:lnTo>
                      <a:pt x="505" y="301"/>
                    </a:lnTo>
                    <a:lnTo>
                      <a:pt x="511" y="301"/>
                    </a:lnTo>
                    <a:lnTo>
                      <a:pt x="511" y="301"/>
                    </a:lnTo>
                    <a:close/>
                    <a:moveTo>
                      <a:pt x="736" y="30"/>
                    </a:moveTo>
                    <a:lnTo>
                      <a:pt x="742" y="31"/>
                    </a:lnTo>
                    <a:lnTo>
                      <a:pt x="748" y="33"/>
                    </a:lnTo>
                    <a:lnTo>
                      <a:pt x="753" y="36"/>
                    </a:lnTo>
                    <a:lnTo>
                      <a:pt x="757" y="39"/>
                    </a:lnTo>
                    <a:lnTo>
                      <a:pt x="762" y="43"/>
                    </a:lnTo>
                    <a:lnTo>
                      <a:pt x="764" y="49"/>
                    </a:lnTo>
                    <a:lnTo>
                      <a:pt x="766" y="55"/>
                    </a:lnTo>
                    <a:lnTo>
                      <a:pt x="766" y="60"/>
                    </a:lnTo>
                    <a:lnTo>
                      <a:pt x="766" y="67"/>
                    </a:lnTo>
                    <a:lnTo>
                      <a:pt x="764" y="72"/>
                    </a:lnTo>
                    <a:lnTo>
                      <a:pt x="762" y="78"/>
                    </a:lnTo>
                    <a:lnTo>
                      <a:pt x="757" y="82"/>
                    </a:lnTo>
                    <a:lnTo>
                      <a:pt x="753" y="85"/>
                    </a:lnTo>
                    <a:lnTo>
                      <a:pt x="748" y="88"/>
                    </a:lnTo>
                    <a:lnTo>
                      <a:pt x="742" y="90"/>
                    </a:lnTo>
                    <a:lnTo>
                      <a:pt x="736" y="90"/>
                    </a:lnTo>
                    <a:lnTo>
                      <a:pt x="731" y="90"/>
                    </a:lnTo>
                    <a:lnTo>
                      <a:pt x="724" y="88"/>
                    </a:lnTo>
                    <a:lnTo>
                      <a:pt x="720" y="85"/>
                    </a:lnTo>
                    <a:lnTo>
                      <a:pt x="716" y="82"/>
                    </a:lnTo>
                    <a:lnTo>
                      <a:pt x="711" y="78"/>
                    </a:lnTo>
                    <a:lnTo>
                      <a:pt x="708" y="72"/>
                    </a:lnTo>
                    <a:lnTo>
                      <a:pt x="707" y="67"/>
                    </a:lnTo>
                    <a:lnTo>
                      <a:pt x="706" y="60"/>
                    </a:lnTo>
                    <a:lnTo>
                      <a:pt x="707" y="55"/>
                    </a:lnTo>
                    <a:lnTo>
                      <a:pt x="708" y="49"/>
                    </a:lnTo>
                    <a:lnTo>
                      <a:pt x="711" y="43"/>
                    </a:lnTo>
                    <a:lnTo>
                      <a:pt x="716" y="39"/>
                    </a:lnTo>
                    <a:lnTo>
                      <a:pt x="720" y="36"/>
                    </a:lnTo>
                    <a:lnTo>
                      <a:pt x="724" y="33"/>
                    </a:lnTo>
                    <a:lnTo>
                      <a:pt x="731" y="31"/>
                    </a:lnTo>
                    <a:lnTo>
                      <a:pt x="736" y="30"/>
                    </a:lnTo>
                    <a:lnTo>
                      <a:pt x="736" y="30"/>
                    </a:lnTo>
                    <a:close/>
                    <a:moveTo>
                      <a:pt x="60" y="496"/>
                    </a:moveTo>
                    <a:lnTo>
                      <a:pt x="66" y="496"/>
                    </a:lnTo>
                    <a:lnTo>
                      <a:pt x="72" y="495"/>
                    </a:lnTo>
                    <a:lnTo>
                      <a:pt x="77" y="494"/>
                    </a:lnTo>
                    <a:lnTo>
                      <a:pt x="84" y="492"/>
                    </a:lnTo>
                    <a:lnTo>
                      <a:pt x="89" y="489"/>
                    </a:lnTo>
                    <a:lnTo>
                      <a:pt x="93" y="487"/>
                    </a:lnTo>
                    <a:lnTo>
                      <a:pt x="98" y="482"/>
                    </a:lnTo>
                    <a:lnTo>
                      <a:pt x="102" y="479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3" y="465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8"/>
                    </a:lnTo>
                    <a:lnTo>
                      <a:pt x="120" y="443"/>
                    </a:lnTo>
                    <a:lnTo>
                      <a:pt x="120" y="436"/>
                    </a:lnTo>
                    <a:lnTo>
                      <a:pt x="119" y="429"/>
                    </a:lnTo>
                    <a:lnTo>
                      <a:pt x="118" y="422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1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6" y="300"/>
                    </a:lnTo>
                    <a:lnTo>
                      <a:pt x="285" y="301"/>
                    </a:lnTo>
                    <a:lnTo>
                      <a:pt x="292" y="300"/>
                    </a:lnTo>
                    <a:lnTo>
                      <a:pt x="300" y="299"/>
                    </a:lnTo>
                    <a:lnTo>
                      <a:pt x="306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6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1"/>
                    </a:lnTo>
                    <a:lnTo>
                      <a:pt x="451" y="338"/>
                    </a:lnTo>
                    <a:lnTo>
                      <a:pt x="452" y="343"/>
                    </a:lnTo>
                    <a:lnTo>
                      <a:pt x="453" y="350"/>
                    </a:lnTo>
                    <a:lnTo>
                      <a:pt x="455" y="355"/>
                    </a:lnTo>
                    <a:lnTo>
                      <a:pt x="457" y="360"/>
                    </a:lnTo>
                    <a:lnTo>
                      <a:pt x="461" y="365"/>
                    </a:lnTo>
                    <a:lnTo>
                      <a:pt x="464" y="370"/>
                    </a:lnTo>
                    <a:lnTo>
                      <a:pt x="468" y="374"/>
                    </a:lnTo>
                    <a:lnTo>
                      <a:pt x="472" y="377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7" y="387"/>
                    </a:lnTo>
                    <a:lnTo>
                      <a:pt x="493" y="388"/>
                    </a:lnTo>
                    <a:lnTo>
                      <a:pt x="498" y="390"/>
                    </a:lnTo>
                    <a:lnTo>
                      <a:pt x="505" y="391"/>
                    </a:lnTo>
                    <a:lnTo>
                      <a:pt x="511" y="391"/>
                    </a:lnTo>
                    <a:lnTo>
                      <a:pt x="517" y="391"/>
                    </a:lnTo>
                    <a:lnTo>
                      <a:pt x="523" y="390"/>
                    </a:lnTo>
                    <a:lnTo>
                      <a:pt x="529" y="388"/>
                    </a:lnTo>
                    <a:lnTo>
                      <a:pt x="535" y="387"/>
                    </a:lnTo>
                    <a:lnTo>
                      <a:pt x="540" y="384"/>
                    </a:lnTo>
                    <a:lnTo>
                      <a:pt x="544" y="381"/>
                    </a:lnTo>
                    <a:lnTo>
                      <a:pt x="550" y="377"/>
                    </a:lnTo>
                    <a:lnTo>
                      <a:pt x="554" y="373"/>
                    </a:lnTo>
                    <a:lnTo>
                      <a:pt x="557" y="370"/>
                    </a:lnTo>
                    <a:lnTo>
                      <a:pt x="560" y="365"/>
                    </a:lnTo>
                    <a:lnTo>
                      <a:pt x="564" y="360"/>
                    </a:lnTo>
                    <a:lnTo>
                      <a:pt x="567" y="355"/>
                    </a:lnTo>
                    <a:lnTo>
                      <a:pt x="568" y="350"/>
                    </a:lnTo>
                    <a:lnTo>
                      <a:pt x="570" y="343"/>
                    </a:lnTo>
                    <a:lnTo>
                      <a:pt x="571" y="338"/>
                    </a:lnTo>
                    <a:lnTo>
                      <a:pt x="571" y="331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59" y="296"/>
                    </a:lnTo>
                    <a:lnTo>
                      <a:pt x="710" y="115"/>
                    </a:lnTo>
                    <a:lnTo>
                      <a:pt x="717" y="117"/>
                    </a:lnTo>
                    <a:lnTo>
                      <a:pt x="723" y="119"/>
                    </a:lnTo>
                    <a:lnTo>
                      <a:pt x="730" y="120"/>
                    </a:lnTo>
                    <a:lnTo>
                      <a:pt x="736" y="120"/>
                    </a:lnTo>
                    <a:lnTo>
                      <a:pt x="742" y="120"/>
                    </a:lnTo>
                    <a:lnTo>
                      <a:pt x="749" y="119"/>
                    </a:lnTo>
                    <a:lnTo>
                      <a:pt x="754" y="118"/>
                    </a:lnTo>
                    <a:lnTo>
                      <a:pt x="760" y="116"/>
                    </a:lnTo>
                    <a:lnTo>
                      <a:pt x="765" y="114"/>
                    </a:lnTo>
                    <a:lnTo>
                      <a:pt x="770" y="111"/>
                    </a:lnTo>
                    <a:lnTo>
                      <a:pt x="775" y="106"/>
                    </a:lnTo>
                    <a:lnTo>
                      <a:pt x="779" y="103"/>
                    </a:lnTo>
                    <a:lnTo>
                      <a:pt x="783" y="99"/>
                    </a:lnTo>
                    <a:lnTo>
                      <a:pt x="786" y="95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4" y="79"/>
                    </a:lnTo>
                    <a:lnTo>
                      <a:pt x="795" y="73"/>
                    </a:lnTo>
                    <a:lnTo>
                      <a:pt x="796" y="67"/>
                    </a:lnTo>
                    <a:lnTo>
                      <a:pt x="796" y="60"/>
                    </a:lnTo>
                    <a:lnTo>
                      <a:pt x="796" y="54"/>
                    </a:lnTo>
                    <a:lnTo>
                      <a:pt x="795" y="49"/>
                    </a:lnTo>
                    <a:lnTo>
                      <a:pt x="794" y="43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6" y="27"/>
                    </a:lnTo>
                    <a:lnTo>
                      <a:pt x="783" y="23"/>
                    </a:lnTo>
                    <a:lnTo>
                      <a:pt x="779" y="19"/>
                    </a:lnTo>
                    <a:lnTo>
                      <a:pt x="775" y="14"/>
                    </a:lnTo>
                    <a:lnTo>
                      <a:pt x="770" y="11"/>
                    </a:lnTo>
                    <a:lnTo>
                      <a:pt x="765" y="8"/>
                    </a:lnTo>
                    <a:lnTo>
                      <a:pt x="760" y="5"/>
                    </a:lnTo>
                    <a:lnTo>
                      <a:pt x="754" y="4"/>
                    </a:lnTo>
                    <a:lnTo>
                      <a:pt x="749" y="1"/>
                    </a:lnTo>
                    <a:lnTo>
                      <a:pt x="742" y="0"/>
                    </a:lnTo>
                    <a:lnTo>
                      <a:pt x="736" y="0"/>
                    </a:lnTo>
                    <a:lnTo>
                      <a:pt x="731" y="0"/>
                    </a:lnTo>
                    <a:lnTo>
                      <a:pt x="724" y="1"/>
                    </a:lnTo>
                    <a:lnTo>
                      <a:pt x="719" y="4"/>
                    </a:lnTo>
                    <a:lnTo>
                      <a:pt x="712" y="5"/>
                    </a:lnTo>
                    <a:lnTo>
                      <a:pt x="708" y="8"/>
                    </a:lnTo>
                    <a:lnTo>
                      <a:pt x="703" y="11"/>
                    </a:lnTo>
                    <a:lnTo>
                      <a:pt x="698" y="14"/>
                    </a:lnTo>
                    <a:lnTo>
                      <a:pt x="694" y="19"/>
                    </a:lnTo>
                    <a:lnTo>
                      <a:pt x="690" y="22"/>
                    </a:lnTo>
                    <a:lnTo>
                      <a:pt x="687" y="27"/>
                    </a:lnTo>
                    <a:lnTo>
                      <a:pt x="683" y="31"/>
                    </a:lnTo>
                    <a:lnTo>
                      <a:pt x="681" y="37"/>
                    </a:lnTo>
                    <a:lnTo>
                      <a:pt x="679" y="43"/>
                    </a:lnTo>
                    <a:lnTo>
                      <a:pt x="677" y="49"/>
                    </a:lnTo>
                    <a:lnTo>
                      <a:pt x="676" y="54"/>
                    </a:lnTo>
                    <a:lnTo>
                      <a:pt x="676" y="60"/>
                    </a:lnTo>
                    <a:lnTo>
                      <a:pt x="677" y="70"/>
                    </a:lnTo>
                    <a:lnTo>
                      <a:pt x="679" y="80"/>
                    </a:lnTo>
                    <a:lnTo>
                      <a:pt x="682" y="88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0" y="275"/>
                    </a:lnTo>
                    <a:lnTo>
                      <a:pt x="524" y="272"/>
                    </a:lnTo>
                    <a:lnTo>
                      <a:pt x="517" y="271"/>
                    </a:lnTo>
                    <a:lnTo>
                      <a:pt x="511" y="271"/>
                    </a:lnTo>
                    <a:lnTo>
                      <a:pt x="504" y="271"/>
                    </a:lnTo>
                    <a:lnTo>
                      <a:pt x="496" y="272"/>
                    </a:lnTo>
                    <a:lnTo>
                      <a:pt x="490" y="275"/>
                    </a:lnTo>
                    <a:lnTo>
                      <a:pt x="483" y="278"/>
                    </a:lnTo>
                    <a:lnTo>
                      <a:pt x="478" y="281"/>
                    </a:lnTo>
                    <a:lnTo>
                      <a:pt x="472" y="285"/>
                    </a:lnTo>
                    <a:lnTo>
                      <a:pt x="467" y="291"/>
                    </a:lnTo>
                    <a:lnTo>
                      <a:pt x="463" y="296"/>
                    </a:lnTo>
                    <a:lnTo>
                      <a:pt x="345" y="249"/>
                    </a:lnTo>
                    <a:lnTo>
                      <a:pt x="345" y="245"/>
                    </a:lnTo>
                    <a:lnTo>
                      <a:pt x="345" y="241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2"/>
                    </a:lnTo>
                    <a:lnTo>
                      <a:pt x="335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2"/>
                    </a:lnTo>
                    <a:lnTo>
                      <a:pt x="291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2"/>
                    </a:lnTo>
                    <a:lnTo>
                      <a:pt x="268" y="184"/>
                    </a:lnTo>
                    <a:lnTo>
                      <a:pt x="261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7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2" y="212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1"/>
                    </a:lnTo>
                    <a:lnTo>
                      <a:pt x="226" y="248"/>
                    </a:lnTo>
                    <a:lnTo>
                      <a:pt x="227" y="255"/>
                    </a:lnTo>
                    <a:lnTo>
                      <a:pt x="229" y="262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3"/>
                    </a:lnTo>
                    <a:lnTo>
                      <a:pt x="78" y="380"/>
                    </a:lnTo>
                    <a:lnTo>
                      <a:pt x="69" y="377"/>
                    </a:lnTo>
                    <a:lnTo>
                      <a:pt x="60" y="376"/>
                    </a:lnTo>
                    <a:lnTo>
                      <a:pt x="54" y="376"/>
                    </a:lnTo>
                    <a:lnTo>
                      <a:pt x="47" y="377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4"/>
                    </a:lnTo>
                    <a:lnTo>
                      <a:pt x="26" y="387"/>
                    </a:lnTo>
                    <a:lnTo>
                      <a:pt x="21" y="390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10" y="403"/>
                    </a:lnTo>
                    <a:lnTo>
                      <a:pt x="6" y="407"/>
                    </a:lnTo>
                    <a:lnTo>
                      <a:pt x="4" y="413"/>
                    </a:lnTo>
                    <a:lnTo>
                      <a:pt x="2" y="418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6"/>
                    </a:lnTo>
                    <a:lnTo>
                      <a:pt x="0" y="443"/>
                    </a:lnTo>
                    <a:lnTo>
                      <a:pt x="1" y="448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5"/>
                    </a:lnTo>
                    <a:lnTo>
                      <a:pt x="10" y="470"/>
                    </a:lnTo>
                    <a:lnTo>
                      <a:pt x="13" y="475"/>
                    </a:lnTo>
                    <a:lnTo>
                      <a:pt x="17" y="479"/>
                    </a:lnTo>
                    <a:lnTo>
                      <a:pt x="21" y="482"/>
                    </a:lnTo>
                    <a:lnTo>
                      <a:pt x="26" y="487"/>
                    </a:lnTo>
                    <a:lnTo>
                      <a:pt x="31" y="489"/>
                    </a:lnTo>
                    <a:lnTo>
                      <a:pt x="36" y="492"/>
                    </a:lnTo>
                    <a:lnTo>
                      <a:pt x="42" y="494"/>
                    </a:lnTo>
                    <a:lnTo>
                      <a:pt x="47" y="495"/>
                    </a:lnTo>
                    <a:lnTo>
                      <a:pt x="54" y="496"/>
                    </a:lnTo>
                    <a:lnTo>
                      <a:pt x="60" y="4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9FF456-82FE-4BAE-8322-9CDA6CE0D371}"/>
              </a:ext>
            </a:extLst>
          </p:cNvPr>
          <p:cNvSpPr/>
          <p:nvPr/>
        </p:nvSpPr>
        <p:spPr>
          <a:xfrm>
            <a:off x="5765800" y="0"/>
            <a:ext cx="6426200" cy="6858000"/>
          </a:xfrm>
          <a:custGeom>
            <a:avLst/>
            <a:gdLst>
              <a:gd name="connsiteX0" fmla="*/ 1714500 w 6426200"/>
              <a:gd name="connsiteY0" fmla="*/ 0 h 6858000"/>
              <a:gd name="connsiteX1" fmla="*/ 6426200 w 6426200"/>
              <a:gd name="connsiteY1" fmla="*/ 0 h 6858000"/>
              <a:gd name="connsiteX2" fmla="*/ 6426200 w 6426200"/>
              <a:gd name="connsiteY2" fmla="*/ 6858000 h 6858000"/>
              <a:gd name="connsiteX3" fmla="*/ 0 w 6426200"/>
              <a:gd name="connsiteY3" fmla="*/ 6858000 h 6858000"/>
              <a:gd name="connsiteX4" fmla="*/ 1714500 w 64262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6200" h="68580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C4E3C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8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3EC4-7D45-4B67-A979-80B4E2F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it look?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E4767-9663-431F-A169-B69F99CD8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Metrics and model will be incorporated into the EHR</a:t>
            </a:r>
          </a:p>
          <a:p>
            <a:pPr lvl="1"/>
            <a:r>
              <a:rPr lang="en-US" dirty="0"/>
              <a:t>Very little additional time and effort would be required</a:t>
            </a:r>
          </a:p>
          <a:p>
            <a:pPr lvl="1"/>
            <a:r>
              <a:rPr lang="en-US" dirty="0"/>
              <a:t>Risk would be automatically predicted and immediately available to physicians/nurses</a:t>
            </a:r>
          </a:p>
          <a:p>
            <a:pPr lvl="1"/>
            <a:r>
              <a:rPr lang="en-US" dirty="0"/>
              <a:t>Risk category could contribute to automatically suggested plans of action for post-discharge care</a:t>
            </a:r>
          </a:p>
          <a:p>
            <a:r>
              <a:rPr lang="en-US" dirty="0"/>
              <a:t>Tangible impacts:</a:t>
            </a:r>
          </a:p>
          <a:p>
            <a:pPr lvl="1"/>
            <a:r>
              <a:rPr lang="en-US" dirty="0"/>
              <a:t>Improved patient outcome and satisfaction</a:t>
            </a:r>
          </a:p>
          <a:p>
            <a:pPr lvl="1"/>
            <a:r>
              <a:rPr lang="en-US" dirty="0"/>
              <a:t>Save hospital and patients money</a:t>
            </a:r>
          </a:p>
        </p:txBody>
      </p:sp>
    </p:spTree>
    <p:extLst>
      <p:ext uri="{BB962C8B-B14F-4D97-AF65-F5344CB8AC3E}">
        <p14:creationId xmlns:p14="http://schemas.microsoft.com/office/powerpoint/2010/main" val="74626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653C-C3AD-4E33-BDB9-6B6B57BE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42377-F830-4C4D-9D17-30563248A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move forward, we need resources</a:t>
            </a:r>
          </a:p>
          <a:p>
            <a:pPr lvl="1"/>
            <a:r>
              <a:rPr lang="en-US" dirty="0"/>
              <a:t>Including more than two comorbidities will likely improve predictive power</a:t>
            </a:r>
          </a:p>
          <a:p>
            <a:pPr lvl="1"/>
            <a:r>
              <a:rPr lang="en-US" dirty="0"/>
              <a:t>As we expand to more hospitals, we will get more data</a:t>
            </a:r>
          </a:p>
          <a:p>
            <a:pPr lvl="2"/>
            <a:r>
              <a:rPr lang="en-US" dirty="0"/>
              <a:t>Improve predictive power and advance the organization’s analytic maturity</a:t>
            </a:r>
          </a:p>
          <a:p>
            <a:r>
              <a:rPr lang="en-US" dirty="0"/>
              <a:t>Expansion:</a:t>
            </a:r>
          </a:p>
          <a:p>
            <a:pPr lvl="1"/>
            <a:r>
              <a:rPr lang="en-US" dirty="0"/>
              <a:t>Expand incrementally by region</a:t>
            </a:r>
          </a:p>
          <a:p>
            <a:pPr lvl="1"/>
            <a:r>
              <a:rPr lang="en-US" dirty="0"/>
              <a:t>May find more predictors as we expand, improving accuracy even further</a:t>
            </a:r>
          </a:p>
          <a:p>
            <a:pPr lvl="1"/>
            <a:r>
              <a:rPr lang="en-US" dirty="0"/>
              <a:t>Expansion will improve overall impact and public reception</a:t>
            </a:r>
          </a:p>
          <a:p>
            <a:r>
              <a:rPr lang="en-US" dirty="0"/>
              <a:t>Upkeep:</a:t>
            </a:r>
          </a:p>
          <a:p>
            <a:pPr lvl="1"/>
            <a:r>
              <a:rPr lang="en-US" dirty="0"/>
              <a:t>Costs to maintain will be minimal</a:t>
            </a:r>
          </a:p>
          <a:p>
            <a:pPr lvl="1"/>
            <a:r>
              <a:rPr lang="en-US" dirty="0"/>
              <a:t>Model will </a:t>
            </a:r>
            <a:r>
              <a:rPr lang="en-US"/>
              <a:t>learn continually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1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B78C2F-0144-4B00-82F6-AFA1399F9A24}"/>
              </a:ext>
            </a:extLst>
          </p:cNvPr>
          <p:cNvSpPr/>
          <p:nvPr/>
        </p:nvSpPr>
        <p:spPr>
          <a:xfrm>
            <a:off x="0" y="0"/>
            <a:ext cx="7353300" cy="6858000"/>
          </a:xfrm>
          <a:custGeom>
            <a:avLst/>
            <a:gdLst>
              <a:gd name="connsiteX0" fmla="*/ 0 w 7353300"/>
              <a:gd name="connsiteY0" fmla="*/ 0 h 6858000"/>
              <a:gd name="connsiteX1" fmla="*/ 7353300 w 7353300"/>
              <a:gd name="connsiteY1" fmla="*/ 0 h 6858000"/>
              <a:gd name="connsiteX2" fmla="*/ 5638800 w 7353300"/>
              <a:gd name="connsiteY2" fmla="*/ 6858000 h 6858000"/>
              <a:gd name="connsiteX3" fmla="*/ 0 w 7353300"/>
              <a:gd name="connsiteY3" fmla="*/ 6858000 h 6858000"/>
              <a:gd name="connsiteX4" fmla="*/ 0 w 73533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3300" h="68580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4E3C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C7C91-872C-4F33-92F5-592F00CD333C}"/>
              </a:ext>
            </a:extLst>
          </p:cNvPr>
          <p:cNvSpPr txBox="1"/>
          <p:nvPr/>
        </p:nvSpPr>
        <p:spPr>
          <a:xfrm>
            <a:off x="431800" y="2875004"/>
            <a:ext cx="566420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</a:t>
            </a:r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YOU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9FF456-82FE-4BAE-8322-9CDA6CE0D371}"/>
              </a:ext>
            </a:extLst>
          </p:cNvPr>
          <p:cNvSpPr/>
          <p:nvPr/>
        </p:nvSpPr>
        <p:spPr>
          <a:xfrm>
            <a:off x="5765800" y="0"/>
            <a:ext cx="6426200" cy="6858000"/>
          </a:xfrm>
          <a:custGeom>
            <a:avLst/>
            <a:gdLst>
              <a:gd name="connsiteX0" fmla="*/ 1714500 w 6426200"/>
              <a:gd name="connsiteY0" fmla="*/ 0 h 6858000"/>
              <a:gd name="connsiteX1" fmla="*/ 6426200 w 6426200"/>
              <a:gd name="connsiteY1" fmla="*/ 0 h 6858000"/>
              <a:gd name="connsiteX2" fmla="*/ 6426200 w 6426200"/>
              <a:gd name="connsiteY2" fmla="*/ 6858000 h 6858000"/>
              <a:gd name="connsiteX3" fmla="*/ 0 w 6426200"/>
              <a:gd name="connsiteY3" fmla="*/ 6858000 h 6858000"/>
              <a:gd name="connsiteX4" fmla="*/ 1714500 w 64262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6200" h="68580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45617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90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35E5D-E604-4BD9-9D95-C56617F0533E}"/>
              </a:ext>
            </a:extLst>
          </p:cNvPr>
          <p:cNvSpPr/>
          <p:nvPr/>
        </p:nvSpPr>
        <p:spPr>
          <a:xfrm>
            <a:off x="352424" y="407192"/>
            <a:ext cx="5743576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IMPACT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9927C9-B139-4047-98E5-D9155673413C}"/>
              </a:ext>
            </a:extLst>
          </p:cNvPr>
          <p:cNvSpPr/>
          <p:nvPr/>
        </p:nvSpPr>
        <p:spPr>
          <a:xfrm>
            <a:off x="352424" y="360362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AA4845-99F9-4C72-ABC5-7F49994D2BD1}"/>
              </a:ext>
            </a:extLst>
          </p:cNvPr>
          <p:cNvCxnSpPr>
            <a:stCxn id="6" idx="3"/>
          </p:cNvCxnSpPr>
          <p:nvPr/>
        </p:nvCxnSpPr>
        <p:spPr>
          <a:xfrm flipV="1">
            <a:off x="6096000" y="723901"/>
            <a:ext cx="6096000" cy="23810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34B0ED8-1415-45D2-8DBF-8D03442CF32E}"/>
              </a:ext>
            </a:extLst>
          </p:cNvPr>
          <p:cNvGrpSpPr/>
          <p:nvPr/>
        </p:nvGrpSpPr>
        <p:grpSpPr>
          <a:xfrm>
            <a:off x="596898" y="604042"/>
            <a:ext cx="285750" cy="28733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10" name="Freeform 214">
              <a:extLst>
                <a:ext uri="{FF2B5EF4-FFF2-40B4-BE49-F238E27FC236}">
                  <a16:creationId xmlns:a16="http://schemas.microsoft.com/office/drawing/2014/main" id="{356F7393-7C39-49E6-AF7F-6284525D5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5">
              <a:extLst>
                <a:ext uri="{FF2B5EF4-FFF2-40B4-BE49-F238E27FC236}">
                  <a16:creationId xmlns:a16="http://schemas.microsoft.com/office/drawing/2014/main" id="{5500396A-AB48-4929-85CD-9106C911C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58C382-9FEA-4BEB-8F9D-B681B7C0B668}"/>
              </a:ext>
            </a:extLst>
          </p:cNvPr>
          <p:cNvCxnSpPr>
            <a:cxnSpLocks/>
          </p:cNvCxnSpPr>
          <p:nvPr/>
        </p:nvCxnSpPr>
        <p:spPr>
          <a:xfrm>
            <a:off x="2930524" y="5205726"/>
            <a:ext cx="6375400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2037BDF-9156-45BB-8A18-B692B29675A3}"/>
              </a:ext>
            </a:extLst>
          </p:cNvPr>
          <p:cNvSpPr/>
          <p:nvPr/>
        </p:nvSpPr>
        <p:spPr>
          <a:xfrm>
            <a:off x="882648" y="4928311"/>
            <a:ext cx="2057400" cy="554831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PENALIZED READMISSION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1A9AC18-6F64-4614-A4FD-1521C2EDE684}"/>
              </a:ext>
            </a:extLst>
          </p:cNvPr>
          <p:cNvSpPr/>
          <p:nvPr/>
        </p:nvSpPr>
        <p:spPr>
          <a:xfrm>
            <a:off x="3663948" y="4928311"/>
            <a:ext cx="2057400" cy="554831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PATIENT SATISFCATION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A3554C0-7C58-4BF9-B5D0-98735D3F0567}"/>
              </a:ext>
            </a:extLst>
          </p:cNvPr>
          <p:cNvSpPr/>
          <p:nvPr/>
        </p:nvSpPr>
        <p:spPr>
          <a:xfrm>
            <a:off x="6445248" y="4928311"/>
            <a:ext cx="2057400" cy="554831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OUTCOME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440F51-82B9-48D8-A64C-CF6E08E729F1}"/>
              </a:ext>
            </a:extLst>
          </p:cNvPr>
          <p:cNvCxnSpPr>
            <a:cxnSpLocks/>
          </p:cNvCxnSpPr>
          <p:nvPr/>
        </p:nvCxnSpPr>
        <p:spPr>
          <a:xfrm>
            <a:off x="2555025" y="3006286"/>
            <a:ext cx="6375400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DB0A4B-9270-4F06-A33A-5DD02A85EB9C}"/>
              </a:ext>
            </a:extLst>
          </p:cNvPr>
          <p:cNvSpPr/>
          <p:nvPr/>
        </p:nvSpPr>
        <p:spPr>
          <a:xfrm>
            <a:off x="3367825" y="2730855"/>
            <a:ext cx="2286000" cy="554831"/>
          </a:xfrm>
          <a:prstGeom prst="roundRect">
            <a:avLst>
              <a:gd name="adj" fmla="val 50000"/>
            </a:avLst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READMITS COSTLY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66E5492-7A67-42D7-AF13-EA64EFFDE0B6}"/>
              </a:ext>
            </a:extLst>
          </p:cNvPr>
          <p:cNvSpPr/>
          <p:nvPr/>
        </p:nvSpPr>
        <p:spPr>
          <a:xfrm>
            <a:off x="6149125" y="2730855"/>
            <a:ext cx="2286000" cy="554831"/>
          </a:xfrm>
          <a:prstGeom prst="roundRect">
            <a:avLst>
              <a:gd name="adj" fmla="val 50000"/>
            </a:avLst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SUBJECTIVITY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C8F00D3-4A66-4CFA-81B6-A5DF15DD6E28}"/>
              </a:ext>
            </a:extLst>
          </p:cNvPr>
          <p:cNvSpPr/>
          <p:nvPr/>
        </p:nvSpPr>
        <p:spPr>
          <a:xfrm>
            <a:off x="8930425" y="2730855"/>
            <a:ext cx="2286000" cy="554831"/>
          </a:xfrm>
          <a:prstGeom prst="roundRect">
            <a:avLst>
              <a:gd name="adj" fmla="val 50000"/>
            </a:avLst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 MODELING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995AA8-E427-4E6D-8221-697161D691E4}"/>
              </a:ext>
            </a:extLst>
          </p:cNvPr>
          <p:cNvSpPr/>
          <p:nvPr/>
        </p:nvSpPr>
        <p:spPr>
          <a:xfrm>
            <a:off x="882648" y="1959679"/>
            <a:ext cx="1895477" cy="1895477"/>
          </a:xfrm>
          <a:prstGeom prst="roundRect">
            <a:avLst/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EBFD7-3A18-43ED-8F6B-36F8E87E6A2E}"/>
              </a:ext>
            </a:extLst>
          </p:cNvPr>
          <p:cNvSpPr/>
          <p:nvPr/>
        </p:nvSpPr>
        <p:spPr>
          <a:xfrm>
            <a:off x="9320948" y="4198302"/>
            <a:ext cx="1895477" cy="1895477"/>
          </a:xfrm>
          <a:prstGeom prst="roundRect">
            <a:avLst/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/>
          <a:lstStyle/>
          <a:p>
            <a:pPr algn="ctr"/>
            <a:r>
              <a:rPr lang="en-US" dirty="0"/>
              <a:t>FUTURE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1491C2-BAE7-47EE-AD31-F9A92FF20F65}"/>
              </a:ext>
            </a:extLst>
          </p:cNvPr>
          <p:cNvGrpSpPr/>
          <p:nvPr/>
        </p:nvGrpSpPr>
        <p:grpSpPr>
          <a:xfrm>
            <a:off x="1683544" y="2634083"/>
            <a:ext cx="285750" cy="287338"/>
            <a:chOff x="1452563" y="1344613"/>
            <a:chExt cx="285750" cy="2873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66349E36-2F1F-49E7-B14E-39946C385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2563" y="1468438"/>
              <a:ext cx="285750" cy="163513"/>
            </a:xfrm>
            <a:custGeom>
              <a:avLst/>
              <a:gdLst>
                <a:gd name="T0" fmla="*/ 30 w 903"/>
                <a:gd name="T1" fmla="*/ 271 h 511"/>
                <a:gd name="T2" fmla="*/ 302 w 903"/>
                <a:gd name="T3" fmla="*/ 291 h 511"/>
                <a:gd name="T4" fmla="*/ 308 w 903"/>
                <a:gd name="T5" fmla="*/ 313 h 511"/>
                <a:gd name="T6" fmla="*/ 320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7 w 903"/>
                <a:gd name="T13" fmla="*/ 361 h 511"/>
                <a:gd name="T14" fmla="*/ 557 w 903"/>
                <a:gd name="T15" fmla="*/ 360 h 511"/>
                <a:gd name="T16" fmla="*/ 579 w 903"/>
                <a:gd name="T17" fmla="*/ 353 h 511"/>
                <a:gd name="T18" fmla="*/ 601 w 903"/>
                <a:gd name="T19" fmla="*/ 339 h 511"/>
                <a:gd name="T20" fmla="*/ 619 w 903"/>
                <a:gd name="T21" fmla="*/ 321 h 511"/>
                <a:gd name="T22" fmla="*/ 630 w 903"/>
                <a:gd name="T23" fmla="*/ 301 h 511"/>
                <a:gd name="T24" fmla="*/ 633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2 w 903"/>
                <a:gd name="T31" fmla="*/ 249 h 511"/>
                <a:gd name="T32" fmla="*/ 761 w 903"/>
                <a:gd name="T33" fmla="*/ 2 h 511"/>
                <a:gd name="T34" fmla="*/ 603 w 903"/>
                <a:gd name="T35" fmla="*/ 0 h 511"/>
                <a:gd name="T36" fmla="*/ 594 w 903"/>
                <a:gd name="T37" fmla="*/ 3 h 511"/>
                <a:gd name="T38" fmla="*/ 589 w 903"/>
                <a:gd name="T39" fmla="*/ 9 h 511"/>
                <a:gd name="T40" fmla="*/ 588 w 903"/>
                <a:gd name="T41" fmla="*/ 18 h 511"/>
                <a:gd name="T42" fmla="*/ 592 w 903"/>
                <a:gd name="T43" fmla="*/ 26 h 511"/>
                <a:gd name="T44" fmla="*/ 600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3 w 903"/>
                <a:gd name="T53" fmla="*/ 256 h 511"/>
                <a:gd name="T54" fmla="*/ 601 w 903"/>
                <a:gd name="T55" fmla="*/ 294 h 511"/>
                <a:gd name="T56" fmla="*/ 590 w 903"/>
                <a:gd name="T57" fmla="*/ 310 h 511"/>
                <a:gd name="T58" fmla="*/ 561 w 903"/>
                <a:gd name="T59" fmla="*/ 327 h 511"/>
                <a:gd name="T60" fmla="*/ 377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2 w 903"/>
                <a:gd name="T67" fmla="*/ 256 h 511"/>
                <a:gd name="T68" fmla="*/ 330 w 903"/>
                <a:gd name="T69" fmla="*/ 248 h 511"/>
                <a:gd name="T70" fmla="*/ 323 w 903"/>
                <a:gd name="T71" fmla="*/ 242 h 511"/>
                <a:gd name="T72" fmla="*/ 41 w 903"/>
                <a:gd name="T73" fmla="*/ 241 h 511"/>
                <a:gd name="T74" fmla="*/ 275 w 903"/>
                <a:gd name="T75" fmla="*/ 30 h 511"/>
                <a:gd name="T76" fmla="*/ 282 w 903"/>
                <a:gd name="T77" fmla="*/ 26 h 511"/>
                <a:gd name="T78" fmla="*/ 287 w 903"/>
                <a:gd name="T79" fmla="*/ 18 h 511"/>
                <a:gd name="T80" fmla="*/ 286 w 903"/>
                <a:gd name="T81" fmla="*/ 9 h 511"/>
                <a:gd name="T82" fmla="*/ 280 w 903"/>
                <a:gd name="T83" fmla="*/ 3 h 511"/>
                <a:gd name="T84" fmla="*/ 272 w 903"/>
                <a:gd name="T85" fmla="*/ 0 h 511"/>
                <a:gd name="T86" fmla="*/ 144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1 w 903"/>
                <a:gd name="T93" fmla="*/ 255 h 511"/>
                <a:gd name="T94" fmla="*/ 0 w 903"/>
                <a:gd name="T95" fmla="*/ 495 h 511"/>
                <a:gd name="T96" fmla="*/ 4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7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2" y="271"/>
                  </a:lnTo>
                  <a:lnTo>
                    <a:pt x="302" y="284"/>
                  </a:lnTo>
                  <a:lnTo>
                    <a:pt x="302" y="291"/>
                  </a:lnTo>
                  <a:lnTo>
                    <a:pt x="304" y="299"/>
                  </a:lnTo>
                  <a:lnTo>
                    <a:pt x="305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6" y="326"/>
                  </a:lnTo>
                  <a:lnTo>
                    <a:pt x="320" y="332"/>
                  </a:lnTo>
                  <a:lnTo>
                    <a:pt x="325" y="338"/>
                  </a:lnTo>
                  <a:lnTo>
                    <a:pt x="331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9" y="355"/>
                  </a:lnTo>
                  <a:lnTo>
                    <a:pt x="355" y="358"/>
                  </a:lnTo>
                  <a:lnTo>
                    <a:pt x="363" y="359"/>
                  </a:lnTo>
                  <a:lnTo>
                    <a:pt x="369" y="361"/>
                  </a:lnTo>
                  <a:lnTo>
                    <a:pt x="377" y="361"/>
                  </a:lnTo>
                  <a:lnTo>
                    <a:pt x="543" y="361"/>
                  </a:lnTo>
                  <a:lnTo>
                    <a:pt x="549" y="361"/>
                  </a:lnTo>
                  <a:lnTo>
                    <a:pt x="557" y="360"/>
                  </a:lnTo>
                  <a:lnTo>
                    <a:pt x="564" y="358"/>
                  </a:lnTo>
                  <a:lnTo>
                    <a:pt x="572" y="355"/>
                  </a:lnTo>
                  <a:lnTo>
                    <a:pt x="579" y="353"/>
                  </a:lnTo>
                  <a:lnTo>
                    <a:pt x="587" y="348"/>
                  </a:lnTo>
                  <a:lnTo>
                    <a:pt x="594" y="344"/>
                  </a:lnTo>
                  <a:lnTo>
                    <a:pt x="601" y="339"/>
                  </a:lnTo>
                  <a:lnTo>
                    <a:pt x="607" y="333"/>
                  </a:lnTo>
                  <a:lnTo>
                    <a:pt x="614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8" y="309"/>
                  </a:lnTo>
                  <a:lnTo>
                    <a:pt x="630" y="301"/>
                  </a:lnTo>
                  <a:lnTo>
                    <a:pt x="632" y="294"/>
                  </a:lnTo>
                  <a:lnTo>
                    <a:pt x="633" y="286"/>
                  </a:lnTo>
                  <a:lnTo>
                    <a:pt x="633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3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2" y="249"/>
                  </a:lnTo>
                  <a:lnTo>
                    <a:pt x="902" y="249"/>
                  </a:lnTo>
                  <a:lnTo>
                    <a:pt x="766" y="7"/>
                  </a:lnTo>
                  <a:lnTo>
                    <a:pt x="764" y="4"/>
                  </a:lnTo>
                  <a:lnTo>
                    <a:pt x="761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603" y="0"/>
                  </a:lnTo>
                  <a:lnTo>
                    <a:pt x="600" y="1"/>
                  </a:lnTo>
                  <a:lnTo>
                    <a:pt x="596" y="1"/>
                  </a:lnTo>
                  <a:lnTo>
                    <a:pt x="594" y="3"/>
                  </a:lnTo>
                  <a:lnTo>
                    <a:pt x="592" y="4"/>
                  </a:lnTo>
                  <a:lnTo>
                    <a:pt x="590" y="6"/>
                  </a:lnTo>
                  <a:lnTo>
                    <a:pt x="589" y="9"/>
                  </a:lnTo>
                  <a:lnTo>
                    <a:pt x="588" y="12"/>
                  </a:lnTo>
                  <a:lnTo>
                    <a:pt x="588" y="15"/>
                  </a:lnTo>
                  <a:lnTo>
                    <a:pt x="588" y="18"/>
                  </a:lnTo>
                  <a:lnTo>
                    <a:pt x="589" y="21"/>
                  </a:lnTo>
                  <a:lnTo>
                    <a:pt x="590" y="23"/>
                  </a:lnTo>
                  <a:lnTo>
                    <a:pt x="592" y="26"/>
                  </a:lnTo>
                  <a:lnTo>
                    <a:pt x="594" y="28"/>
                  </a:lnTo>
                  <a:lnTo>
                    <a:pt x="596" y="29"/>
                  </a:lnTo>
                  <a:lnTo>
                    <a:pt x="600" y="30"/>
                  </a:lnTo>
                  <a:lnTo>
                    <a:pt x="603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8" y="241"/>
                  </a:lnTo>
                  <a:lnTo>
                    <a:pt x="615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3" y="253"/>
                  </a:lnTo>
                  <a:lnTo>
                    <a:pt x="603" y="256"/>
                  </a:lnTo>
                  <a:lnTo>
                    <a:pt x="603" y="286"/>
                  </a:lnTo>
                  <a:lnTo>
                    <a:pt x="602" y="289"/>
                  </a:lnTo>
                  <a:lnTo>
                    <a:pt x="601" y="294"/>
                  </a:lnTo>
                  <a:lnTo>
                    <a:pt x="599" y="298"/>
                  </a:lnTo>
                  <a:lnTo>
                    <a:pt x="596" y="301"/>
                  </a:lnTo>
                  <a:lnTo>
                    <a:pt x="590" y="310"/>
                  </a:lnTo>
                  <a:lnTo>
                    <a:pt x="581" y="316"/>
                  </a:lnTo>
                  <a:lnTo>
                    <a:pt x="572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3" y="331"/>
                  </a:lnTo>
                  <a:lnTo>
                    <a:pt x="377" y="331"/>
                  </a:lnTo>
                  <a:lnTo>
                    <a:pt x="368" y="330"/>
                  </a:lnTo>
                  <a:lnTo>
                    <a:pt x="361" y="327"/>
                  </a:lnTo>
                  <a:lnTo>
                    <a:pt x="353" y="323"/>
                  </a:lnTo>
                  <a:lnTo>
                    <a:pt x="346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3" y="293"/>
                  </a:lnTo>
                  <a:lnTo>
                    <a:pt x="332" y="284"/>
                  </a:lnTo>
                  <a:lnTo>
                    <a:pt x="332" y="256"/>
                  </a:lnTo>
                  <a:lnTo>
                    <a:pt x="332" y="253"/>
                  </a:lnTo>
                  <a:lnTo>
                    <a:pt x="331" y="250"/>
                  </a:lnTo>
                  <a:lnTo>
                    <a:pt x="330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3" y="242"/>
                  </a:lnTo>
                  <a:lnTo>
                    <a:pt x="320" y="241"/>
                  </a:lnTo>
                  <a:lnTo>
                    <a:pt x="317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272" y="30"/>
                  </a:lnTo>
                  <a:lnTo>
                    <a:pt x="275" y="30"/>
                  </a:lnTo>
                  <a:lnTo>
                    <a:pt x="277" y="29"/>
                  </a:lnTo>
                  <a:lnTo>
                    <a:pt x="280" y="28"/>
                  </a:lnTo>
                  <a:lnTo>
                    <a:pt x="282" y="26"/>
                  </a:lnTo>
                  <a:lnTo>
                    <a:pt x="284" y="23"/>
                  </a:lnTo>
                  <a:lnTo>
                    <a:pt x="286" y="21"/>
                  </a:lnTo>
                  <a:lnTo>
                    <a:pt x="287" y="18"/>
                  </a:lnTo>
                  <a:lnTo>
                    <a:pt x="287" y="15"/>
                  </a:lnTo>
                  <a:lnTo>
                    <a:pt x="287" y="12"/>
                  </a:lnTo>
                  <a:lnTo>
                    <a:pt x="286" y="9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3"/>
                  </a:lnTo>
                  <a:lnTo>
                    <a:pt x="277" y="1"/>
                  </a:lnTo>
                  <a:lnTo>
                    <a:pt x="275" y="1"/>
                  </a:lnTo>
                  <a:lnTo>
                    <a:pt x="272" y="0"/>
                  </a:lnTo>
                  <a:lnTo>
                    <a:pt x="152" y="0"/>
                  </a:lnTo>
                  <a:lnTo>
                    <a:pt x="147" y="1"/>
                  </a:lnTo>
                  <a:lnTo>
                    <a:pt x="144" y="2"/>
                  </a:lnTo>
                  <a:lnTo>
                    <a:pt x="141" y="4"/>
                  </a:lnTo>
                  <a:lnTo>
                    <a:pt x="139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1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2" y="502"/>
                  </a:lnTo>
                  <a:lnTo>
                    <a:pt x="4" y="504"/>
                  </a:lnTo>
                  <a:lnTo>
                    <a:pt x="6" y="506"/>
                  </a:lnTo>
                  <a:lnTo>
                    <a:pt x="8" y="508"/>
                  </a:lnTo>
                  <a:lnTo>
                    <a:pt x="10" y="509"/>
                  </a:lnTo>
                  <a:lnTo>
                    <a:pt x="13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5" y="509"/>
                  </a:lnTo>
                  <a:lnTo>
                    <a:pt x="897" y="508"/>
                  </a:lnTo>
                  <a:lnTo>
                    <a:pt x="899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DF3E1C60-D328-4D52-8D57-1F47EB284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1344613"/>
              <a:ext cx="104775" cy="142875"/>
            </a:xfrm>
            <a:custGeom>
              <a:avLst/>
              <a:gdLst>
                <a:gd name="T0" fmla="*/ 154 w 331"/>
                <a:gd name="T1" fmla="*/ 448 h 452"/>
                <a:gd name="T2" fmla="*/ 157 w 331"/>
                <a:gd name="T3" fmla="*/ 450 h 452"/>
                <a:gd name="T4" fmla="*/ 159 w 331"/>
                <a:gd name="T5" fmla="*/ 451 h 452"/>
                <a:gd name="T6" fmla="*/ 163 w 331"/>
                <a:gd name="T7" fmla="*/ 452 h 452"/>
                <a:gd name="T8" fmla="*/ 165 w 331"/>
                <a:gd name="T9" fmla="*/ 452 h 452"/>
                <a:gd name="T10" fmla="*/ 168 w 331"/>
                <a:gd name="T11" fmla="*/ 452 h 452"/>
                <a:gd name="T12" fmla="*/ 171 w 331"/>
                <a:gd name="T13" fmla="*/ 451 h 452"/>
                <a:gd name="T14" fmla="*/ 173 w 331"/>
                <a:gd name="T15" fmla="*/ 450 h 452"/>
                <a:gd name="T16" fmla="*/ 175 w 331"/>
                <a:gd name="T17" fmla="*/ 448 h 452"/>
                <a:gd name="T18" fmla="*/ 327 w 331"/>
                <a:gd name="T19" fmla="*/ 297 h 452"/>
                <a:gd name="T20" fmla="*/ 328 w 331"/>
                <a:gd name="T21" fmla="*/ 295 h 452"/>
                <a:gd name="T22" fmla="*/ 330 w 331"/>
                <a:gd name="T23" fmla="*/ 292 h 452"/>
                <a:gd name="T24" fmla="*/ 330 w 331"/>
                <a:gd name="T25" fmla="*/ 290 h 452"/>
                <a:gd name="T26" fmla="*/ 331 w 331"/>
                <a:gd name="T27" fmla="*/ 287 h 452"/>
                <a:gd name="T28" fmla="*/ 330 w 331"/>
                <a:gd name="T29" fmla="*/ 284 h 452"/>
                <a:gd name="T30" fmla="*/ 330 w 331"/>
                <a:gd name="T31" fmla="*/ 281 h 452"/>
                <a:gd name="T32" fmla="*/ 328 w 331"/>
                <a:gd name="T33" fmla="*/ 278 h 452"/>
                <a:gd name="T34" fmla="*/ 327 w 331"/>
                <a:gd name="T35" fmla="*/ 276 h 452"/>
                <a:gd name="T36" fmla="*/ 323 w 331"/>
                <a:gd name="T37" fmla="*/ 274 h 452"/>
                <a:gd name="T38" fmla="*/ 321 w 331"/>
                <a:gd name="T39" fmla="*/ 273 h 452"/>
                <a:gd name="T40" fmla="*/ 318 w 331"/>
                <a:gd name="T41" fmla="*/ 272 h 452"/>
                <a:gd name="T42" fmla="*/ 316 w 331"/>
                <a:gd name="T43" fmla="*/ 272 h 452"/>
                <a:gd name="T44" fmla="*/ 313 w 331"/>
                <a:gd name="T45" fmla="*/ 272 h 452"/>
                <a:gd name="T46" fmla="*/ 309 w 331"/>
                <a:gd name="T47" fmla="*/ 273 h 452"/>
                <a:gd name="T48" fmla="*/ 307 w 331"/>
                <a:gd name="T49" fmla="*/ 274 h 452"/>
                <a:gd name="T50" fmla="*/ 305 w 331"/>
                <a:gd name="T51" fmla="*/ 276 h 452"/>
                <a:gd name="T52" fmla="*/ 180 w 331"/>
                <a:gd name="T53" fmla="*/ 400 h 452"/>
                <a:gd name="T54" fmla="*/ 180 w 331"/>
                <a:gd name="T55" fmla="*/ 15 h 452"/>
                <a:gd name="T56" fmla="*/ 180 w 331"/>
                <a:gd name="T57" fmla="*/ 13 h 452"/>
                <a:gd name="T58" fmla="*/ 179 w 331"/>
                <a:gd name="T59" fmla="*/ 10 h 452"/>
                <a:gd name="T60" fmla="*/ 178 w 331"/>
                <a:gd name="T61" fmla="*/ 8 h 452"/>
                <a:gd name="T62" fmla="*/ 175 w 331"/>
                <a:gd name="T63" fmla="*/ 6 h 452"/>
                <a:gd name="T64" fmla="*/ 173 w 331"/>
                <a:gd name="T65" fmla="*/ 4 h 452"/>
                <a:gd name="T66" fmla="*/ 171 w 331"/>
                <a:gd name="T67" fmla="*/ 3 h 452"/>
                <a:gd name="T68" fmla="*/ 168 w 331"/>
                <a:gd name="T69" fmla="*/ 2 h 452"/>
                <a:gd name="T70" fmla="*/ 165 w 331"/>
                <a:gd name="T71" fmla="*/ 0 h 452"/>
                <a:gd name="T72" fmla="*/ 163 w 331"/>
                <a:gd name="T73" fmla="*/ 2 h 452"/>
                <a:gd name="T74" fmla="*/ 159 w 331"/>
                <a:gd name="T75" fmla="*/ 3 h 452"/>
                <a:gd name="T76" fmla="*/ 156 w 331"/>
                <a:gd name="T77" fmla="*/ 4 h 452"/>
                <a:gd name="T78" fmla="*/ 154 w 331"/>
                <a:gd name="T79" fmla="*/ 6 h 452"/>
                <a:gd name="T80" fmla="*/ 153 w 331"/>
                <a:gd name="T81" fmla="*/ 8 h 452"/>
                <a:gd name="T82" fmla="*/ 151 w 331"/>
                <a:gd name="T83" fmla="*/ 10 h 452"/>
                <a:gd name="T84" fmla="*/ 151 w 331"/>
                <a:gd name="T85" fmla="*/ 13 h 452"/>
                <a:gd name="T86" fmla="*/ 150 w 331"/>
                <a:gd name="T87" fmla="*/ 15 h 452"/>
                <a:gd name="T88" fmla="*/ 150 w 331"/>
                <a:gd name="T89" fmla="*/ 400 h 452"/>
                <a:gd name="T90" fmla="*/ 25 w 331"/>
                <a:gd name="T91" fmla="*/ 276 h 452"/>
                <a:gd name="T92" fmla="*/ 23 w 331"/>
                <a:gd name="T93" fmla="*/ 274 h 452"/>
                <a:gd name="T94" fmla="*/ 20 w 331"/>
                <a:gd name="T95" fmla="*/ 273 h 452"/>
                <a:gd name="T96" fmla="*/ 18 w 331"/>
                <a:gd name="T97" fmla="*/ 272 h 452"/>
                <a:gd name="T98" fmla="*/ 15 w 331"/>
                <a:gd name="T99" fmla="*/ 272 h 452"/>
                <a:gd name="T100" fmla="*/ 11 w 331"/>
                <a:gd name="T101" fmla="*/ 272 h 452"/>
                <a:gd name="T102" fmla="*/ 9 w 331"/>
                <a:gd name="T103" fmla="*/ 273 h 452"/>
                <a:gd name="T104" fmla="*/ 6 w 331"/>
                <a:gd name="T105" fmla="*/ 274 h 452"/>
                <a:gd name="T106" fmla="*/ 4 w 331"/>
                <a:gd name="T107" fmla="*/ 276 h 452"/>
                <a:gd name="T108" fmla="*/ 2 w 331"/>
                <a:gd name="T109" fmla="*/ 278 h 452"/>
                <a:gd name="T110" fmla="*/ 1 w 331"/>
                <a:gd name="T111" fmla="*/ 281 h 452"/>
                <a:gd name="T112" fmla="*/ 0 w 331"/>
                <a:gd name="T113" fmla="*/ 284 h 452"/>
                <a:gd name="T114" fmla="*/ 0 w 331"/>
                <a:gd name="T115" fmla="*/ 287 h 452"/>
                <a:gd name="T116" fmla="*/ 0 w 331"/>
                <a:gd name="T117" fmla="*/ 290 h 452"/>
                <a:gd name="T118" fmla="*/ 1 w 331"/>
                <a:gd name="T119" fmla="*/ 292 h 452"/>
                <a:gd name="T120" fmla="*/ 2 w 331"/>
                <a:gd name="T121" fmla="*/ 295 h 452"/>
                <a:gd name="T122" fmla="*/ 4 w 331"/>
                <a:gd name="T123" fmla="*/ 297 h 452"/>
                <a:gd name="T124" fmla="*/ 154 w 331"/>
                <a:gd name="T125" fmla="*/ 44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154" y="448"/>
                  </a:moveTo>
                  <a:lnTo>
                    <a:pt x="157" y="450"/>
                  </a:lnTo>
                  <a:lnTo>
                    <a:pt x="159" y="451"/>
                  </a:lnTo>
                  <a:lnTo>
                    <a:pt x="163" y="452"/>
                  </a:lnTo>
                  <a:lnTo>
                    <a:pt x="165" y="452"/>
                  </a:lnTo>
                  <a:lnTo>
                    <a:pt x="168" y="452"/>
                  </a:lnTo>
                  <a:lnTo>
                    <a:pt x="171" y="451"/>
                  </a:lnTo>
                  <a:lnTo>
                    <a:pt x="173" y="450"/>
                  </a:lnTo>
                  <a:lnTo>
                    <a:pt x="175" y="448"/>
                  </a:lnTo>
                  <a:lnTo>
                    <a:pt x="327" y="297"/>
                  </a:lnTo>
                  <a:lnTo>
                    <a:pt x="328" y="295"/>
                  </a:lnTo>
                  <a:lnTo>
                    <a:pt x="330" y="292"/>
                  </a:lnTo>
                  <a:lnTo>
                    <a:pt x="330" y="290"/>
                  </a:lnTo>
                  <a:lnTo>
                    <a:pt x="331" y="287"/>
                  </a:lnTo>
                  <a:lnTo>
                    <a:pt x="330" y="284"/>
                  </a:lnTo>
                  <a:lnTo>
                    <a:pt x="330" y="281"/>
                  </a:lnTo>
                  <a:lnTo>
                    <a:pt x="328" y="278"/>
                  </a:lnTo>
                  <a:lnTo>
                    <a:pt x="327" y="276"/>
                  </a:lnTo>
                  <a:lnTo>
                    <a:pt x="323" y="274"/>
                  </a:lnTo>
                  <a:lnTo>
                    <a:pt x="321" y="273"/>
                  </a:lnTo>
                  <a:lnTo>
                    <a:pt x="318" y="272"/>
                  </a:lnTo>
                  <a:lnTo>
                    <a:pt x="316" y="272"/>
                  </a:lnTo>
                  <a:lnTo>
                    <a:pt x="313" y="272"/>
                  </a:lnTo>
                  <a:lnTo>
                    <a:pt x="309" y="273"/>
                  </a:lnTo>
                  <a:lnTo>
                    <a:pt x="307" y="274"/>
                  </a:lnTo>
                  <a:lnTo>
                    <a:pt x="305" y="276"/>
                  </a:lnTo>
                  <a:lnTo>
                    <a:pt x="180" y="400"/>
                  </a:lnTo>
                  <a:lnTo>
                    <a:pt x="180" y="15"/>
                  </a:lnTo>
                  <a:lnTo>
                    <a:pt x="180" y="13"/>
                  </a:lnTo>
                  <a:lnTo>
                    <a:pt x="179" y="10"/>
                  </a:lnTo>
                  <a:lnTo>
                    <a:pt x="178" y="8"/>
                  </a:lnTo>
                  <a:lnTo>
                    <a:pt x="175" y="6"/>
                  </a:lnTo>
                  <a:lnTo>
                    <a:pt x="173" y="4"/>
                  </a:lnTo>
                  <a:lnTo>
                    <a:pt x="171" y="3"/>
                  </a:lnTo>
                  <a:lnTo>
                    <a:pt x="168" y="2"/>
                  </a:lnTo>
                  <a:lnTo>
                    <a:pt x="165" y="0"/>
                  </a:lnTo>
                  <a:lnTo>
                    <a:pt x="163" y="2"/>
                  </a:lnTo>
                  <a:lnTo>
                    <a:pt x="159" y="3"/>
                  </a:lnTo>
                  <a:lnTo>
                    <a:pt x="156" y="4"/>
                  </a:lnTo>
                  <a:lnTo>
                    <a:pt x="154" y="6"/>
                  </a:lnTo>
                  <a:lnTo>
                    <a:pt x="153" y="8"/>
                  </a:lnTo>
                  <a:lnTo>
                    <a:pt x="151" y="10"/>
                  </a:lnTo>
                  <a:lnTo>
                    <a:pt x="151" y="13"/>
                  </a:lnTo>
                  <a:lnTo>
                    <a:pt x="150" y="15"/>
                  </a:lnTo>
                  <a:lnTo>
                    <a:pt x="150" y="400"/>
                  </a:lnTo>
                  <a:lnTo>
                    <a:pt x="25" y="276"/>
                  </a:lnTo>
                  <a:lnTo>
                    <a:pt x="23" y="274"/>
                  </a:lnTo>
                  <a:lnTo>
                    <a:pt x="20" y="273"/>
                  </a:lnTo>
                  <a:lnTo>
                    <a:pt x="18" y="272"/>
                  </a:lnTo>
                  <a:lnTo>
                    <a:pt x="15" y="272"/>
                  </a:lnTo>
                  <a:lnTo>
                    <a:pt x="11" y="272"/>
                  </a:lnTo>
                  <a:lnTo>
                    <a:pt x="9" y="273"/>
                  </a:lnTo>
                  <a:lnTo>
                    <a:pt x="6" y="274"/>
                  </a:lnTo>
                  <a:lnTo>
                    <a:pt x="4" y="276"/>
                  </a:lnTo>
                  <a:lnTo>
                    <a:pt x="2" y="278"/>
                  </a:lnTo>
                  <a:lnTo>
                    <a:pt x="1" y="281"/>
                  </a:lnTo>
                  <a:lnTo>
                    <a:pt x="0" y="284"/>
                  </a:lnTo>
                  <a:lnTo>
                    <a:pt x="0" y="287"/>
                  </a:lnTo>
                  <a:lnTo>
                    <a:pt x="0" y="290"/>
                  </a:lnTo>
                  <a:lnTo>
                    <a:pt x="1" y="292"/>
                  </a:lnTo>
                  <a:lnTo>
                    <a:pt x="2" y="295"/>
                  </a:lnTo>
                  <a:lnTo>
                    <a:pt x="4" y="297"/>
                  </a:lnTo>
                  <a:lnTo>
                    <a:pt x="154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F08C4DA-7E55-4535-B21F-360D3B253544}"/>
              </a:ext>
            </a:extLst>
          </p:cNvPr>
          <p:cNvGrpSpPr/>
          <p:nvPr/>
        </p:nvGrpSpPr>
        <p:grpSpPr>
          <a:xfrm>
            <a:off x="10125811" y="4750770"/>
            <a:ext cx="287338" cy="287338"/>
            <a:chOff x="2025650" y="1344613"/>
            <a:chExt cx="287338" cy="287338"/>
          </a:xfrm>
          <a:solidFill>
            <a:schemeClr val="bg1"/>
          </a:solidFill>
        </p:grpSpPr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133926CC-3404-489A-8C90-6FE8BDE34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1468438"/>
              <a:ext cx="287338" cy="163513"/>
            </a:xfrm>
            <a:custGeom>
              <a:avLst/>
              <a:gdLst>
                <a:gd name="T0" fmla="*/ 30 w 903"/>
                <a:gd name="T1" fmla="*/ 271 h 511"/>
                <a:gd name="T2" fmla="*/ 301 w 903"/>
                <a:gd name="T3" fmla="*/ 291 h 511"/>
                <a:gd name="T4" fmla="*/ 308 w 903"/>
                <a:gd name="T5" fmla="*/ 313 h 511"/>
                <a:gd name="T6" fmla="*/ 319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6 w 903"/>
                <a:gd name="T13" fmla="*/ 361 h 511"/>
                <a:gd name="T14" fmla="*/ 556 w 903"/>
                <a:gd name="T15" fmla="*/ 360 h 511"/>
                <a:gd name="T16" fmla="*/ 579 w 903"/>
                <a:gd name="T17" fmla="*/ 353 h 511"/>
                <a:gd name="T18" fmla="*/ 600 w 903"/>
                <a:gd name="T19" fmla="*/ 339 h 511"/>
                <a:gd name="T20" fmla="*/ 619 w 903"/>
                <a:gd name="T21" fmla="*/ 321 h 511"/>
                <a:gd name="T22" fmla="*/ 629 w 903"/>
                <a:gd name="T23" fmla="*/ 301 h 511"/>
                <a:gd name="T24" fmla="*/ 632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1 w 903"/>
                <a:gd name="T31" fmla="*/ 249 h 511"/>
                <a:gd name="T32" fmla="*/ 760 w 903"/>
                <a:gd name="T33" fmla="*/ 2 h 511"/>
                <a:gd name="T34" fmla="*/ 586 w 903"/>
                <a:gd name="T35" fmla="*/ 0 h 511"/>
                <a:gd name="T36" fmla="*/ 579 w 903"/>
                <a:gd name="T37" fmla="*/ 3 h 511"/>
                <a:gd name="T38" fmla="*/ 574 w 903"/>
                <a:gd name="T39" fmla="*/ 9 h 511"/>
                <a:gd name="T40" fmla="*/ 572 w 903"/>
                <a:gd name="T41" fmla="*/ 18 h 511"/>
                <a:gd name="T42" fmla="*/ 577 w 903"/>
                <a:gd name="T43" fmla="*/ 26 h 511"/>
                <a:gd name="T44" fmla="*/ 584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1 w 903"/>
                <a:gd name="T53" fmla="*/ 256 h 511"/>
                <a:gd name="T54" fmla="*/ 600 w 903"/>
                <a:gd name="T55" fmla="*/ 294 h 511"/>
                <a:gd name="T56" fmla="*/ 589 w 903"/>
                <a:gd name="T57" fmla="*/ 310 h 511"/>
                <a:gd name="T58" fmla="*/ 561 w 903"/>
                <a:gd name="T59" fmla="*/ 327 h 511"/>
                <a:gd name="T60" fmla="*/ 376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1 w 903"/>
                <a:gd name="T67" fmla="*/ 256 h 511"/>
                <a:gd name="T68" fmla="*/ 329 w 903"/>
                <a:gd name="T69" fmla="*/ 248 h 511"/>
                <a:gd name="T70" fmla="*/ 322 w 903"/>
                <a:gd name="T71" fmla="*/ 242 h 511"/>
                <a:gd name="T72" fmla="*/ 41 w 903"/>
                <a:gd name="T73" fmla="*/ 241 h 511"/>
                <a:gd name="T74" fmla="*/ 349 w 903"/>
                <a:gd name="T75" fmla="*/ 30 h 511"/>
                <a:gd name="T76" fmla="*/ 357 w 903"/>
                <a:gd name="T77" fmla="*/ 26 h 511"/>
                <a:gd name="T78" fmla="*/ 361 w 903"/>
                <a:gd name="T79" fmla="*/ 18 h 511"/>
                <a:gd name="T80" fmla="*/ 360 w 903"/>
                <a:gd name="T81" fmla="*/ 9 h 511"/>
                <a:gd name="T82" fmla="*/ 355 w 903"/>
                <a:gd name="T83" fmla="*/ 3 h 511"/>
                <a:gd name="T84" fmla="*/ 346 w 903"/>
                <a:gd name="T85" fmla="*/ 0 h 511"/>
                <a:gd name="T86" fmla="*/ 143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0 w 903"/>
                <a:gd name="T93" fmla="*/ 255 h 511"/>
                <a:gd name="T94" fmla="*/ 0 w 903"/>
                <a:gd name="T95" fmla="*/ 495 h 511"/>
                <a:gd name="T96" fmla="*/ 3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6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1" y="271"/>
                  </a:lnTo>
                  <a:lnTo>
                    <a:pt x="301" y="284"/>
                  </a:lnTo>
                  <a:lnTo>
                    <a:pt x="301" y="291"/>
                  </a:lnTo>
                  <a:lnTo>
                    <a:pt x="302" y="299"/>
                  </a:lnTo>
                  <a:lnTo>
                    <a:pt x="304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5" y="326"/>
                  </a:lnTo>
                  <a:lnTo>
                    <a:pt x="319" y="332"/>
                  </a:lnTo>
                  <a:lnTo>
                    <a:pt x="324" y="338"/>
                  </a:lnTo>
                  <a:lnTo>
                    <a:pt x="330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8" y="355"/>
                  </a:lnTo>
                  <a:lnTo>
                    <a:pt x="355" y="358"/>
                  </a:lnTo>
                  <a:lnTo>
                    <a:pt x="362" y="359"/>
                  </a:lnTo>
                  <a:lnTo>
                    <a:pt x="369" y="361"/>
                  </a:lnTo>
                  <a:lnTo>
                    <a:pt x="376" y="361"/>
                  </a:lnTo>
                  <a:lnTo>
                    <a:pt x="541" y="361"/>
                  </a:lnTo>
                  <a:lnTo>
                    <a:pt x="549" y="361"/>
                  </a:lnTo>
                  <a:lnTo>
                    <a:pt x="556" y="360"/>
                  </a:lnTo>
                  <a:lnTo>
                    <a:pt x="563" y="358"/>
                  </a:lnTo>
                  <a:lnTo>
                    <a:pt x="571" y="355"/>
                  </a:lnTo>
                  <a:lnTo>
                    <a:pt x="579" y="353"/>
                  </a:lnTo>
                  <a:lnTo>
                    <a:pt x="586" y="348"/>
                  </a:lnTo>
                  <a:lnTo>
                    <a:pt x="593" y="344"/>
                  </a:lnTo>
                  <a:lnTo>
                    <a:pt x="600" y="339"/>
                  </a:lnTo>
                  <a:lnTo>
                    <a:pt x="607" y="333"/>
                  </a:lnTo>
                  <a:lnTo>
                    <a:pt x="613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7" y="309"/>
                  </a:lnTo>
                  <a:lnTo>
                    <a:pt x="629" y="301"/>
                  </a:lnTo>
                  <a:lnTo>
                    <a:pt x="631" y="294"/>
                  </a:lnTo>
                  <a:lnTo>
                    <a:pt x="632" y="286"/>
                  </a:lnTo>
                  <a:lnTo>
                    <a:pt x="632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2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1" y="249"/>
                  </a:lnTo>
                  <a:lnTo>
                    <a:pt x="901" y="249"/>
                  </a:lnTo>
                  <a:lnTo>
                    <a:pt x="765" y="7"/>
                  </a:lnTo>
                  <a:lnTo>
                    <a:pt x="763" y="4"/>
                  </a:lnTo>
                  <a:lnTo>
                    <a:pt x="760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586" y="0"/>
                  </a:lnTo>
                  <a:lnTo>
                    <a:pt x="584" y="1"/>
                  </a:lnTo>
                  <a:lnTo>
                    <a:pt x="581" y="1"/>
                  </a:lnTo>
                  <a:lnTo>
                    <a:pt x="579" y="3"/>
                  </a:lnTo>
                  <a:lnTo>
                    <a:pt x="577" y="4"/>
                  </a:lnTo>
                  <a:lnTo>
                    <a:pt x="575" y="6"/>
                  </a:lnTo>
                  <a:lnTo>
                    <a:pt x="574" y="9"/>
                  </a:lnTo>
                  <a:lnTo>
                    <a:pt x="572" y="12"/>
                  </a:lnTo>
                  <a:lnTo>
                    <a:pt x="571" y="15"/>
                  </a:lnTo>
                  <a:lnTo>
                    <a:pt x="572" y="18"/>
                  </a:lnTo>
                  <a:lnTo>
                    <a:pt x="574" y="21"/>
                  </a:lnTo>
                  <a:lnTo>
                    <a:pt x="575" y="23"/>
                  </a:lnTo>
                  <a:lnTo>
                    <a:pt x="577" y="26"/>
                  </a:lnTo>
                  <a:lnTo>
                    <a:pt x="579" y="28"/>
                  </a:lnTo>
                  <a:lnTo>
                    <a:pt x="581" y="29"/>
                  </a:lnTo>
                  <a:lnTo>
                    <a:pt x="584" y="30"/>
                  </a:lnTo>
                  <a:lnTo>
                    <a:pt x="586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7" y="241"/>
                  </a:lnTo>
                  <a:lnTo>
                    <a:pt x="614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2" y="253"/>
                  </a:lnTo>
                  <a:lnTo>
                    <a:pt x="601" y="256"/>
                  </a:lnTo>
                  <a:lnTo>
                    <a:pt x="601" y="286"/>
                  </a:lnTo>
                  <a:lnTo>
                    <a:pt x="601" y="289"/>
                  </a:lnTo>
                  <a:lnTo>
                    <a:pt x="600" y="294"/>
                  </a:lnTo>
                  <a:lnTo>
                    <a:pt x="598" y="298"/>
                  </a:lnTo>
                  <a:lnTo>
                    <a:pt x="596" y="301"/>
                  </a:lnTo>
                  <a:lnTo>
                    <a:pt x="589" y="310"/>
                  </a:lnTo>
                  <a:lnTo>
                    <a:pt x="581" y="316"/>
                  </a:lnTo>
                  <a:lnTo>
                    <a:pt x="571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1" y="331"/>
                  </a:lnTo>
                  <a:lnTo>
                    <a:pt x="376" y="331"/>
                  </a:lnTo>
                  <a:lnTo>
                    <a:pt x="368" y="330"/>
                  </a:lnTo>
                  <a:lnTo>
                    <a:pt x="360" y="327"/>
                  </a:lnTo>
                  <a:lnTo>
                    <a:pt x="353" y="323"/>
                  </a:lnTo>
                  <a:lnTo>
                    <a:pt x="345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2" y="293"/>
                  </a:lnTo>
                  <a:lnTo>
                    <a:pt x="331" y="284"/>
                  </a:lnTo>
                  <a:lnTo>
                    <a:pt x="331" y="256"/>
                  </a:lnTo>
                  <a:lnTo>
                    <a:pt x="331" y="253"/>
                  </a:lnTo>
                  <a:lnTo>
                    <a:pt x="330" y="250"/>
                  </a:lnTo>
                  <a:lnTo>
                    <a:pt x="329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2" y="242"/>
                  </a:lnTo>
                  <a:lnTo>
                    <a:pt x="319" y="241"/>
                  </a:lnTo>
                  <a:lnTo>
                    <a:pt x="316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346" y="30"/>
                  </a:lnTo>
                  <a:lnTo>
                    <a:pt x="349" y="30"/>
                  </a:lnTo>
                  <a:lnTo>
                    <a:pt x="352" y="29"/>
                  </a:lnTo>
                  <a:lnTo>
                    <a:pt x="355" y="28"/>
                  </a:lnTo>
                  <a:lnTo>
                    <a:pt x="357" y="26"/>
                  </a:lnTo>
                  <a:lnTo>
                    <a:pt x="359" y="23"/>
                  </a:lnTo>
                  <a:lnTo>
                    <a:pt x="360" y="21"/>
                  </a:lnTo>
                  <a:lnTo>
                    <a:pt x="361" y="18"/>
                  </a:lnTo>
                  <a:lnTo>
                    <a:pt x="361" y="15"/>
                  </a:lnTo>
                  <a:lnTo>
                    <a:pt x="361" y="12"/>
                  </a:lnTo>
                  <a:lnTo>
                    <a:pt x="360" y="9"/>
                  </a:lnTo>
                  <a:lnTo>
                    <a:pt x="359" y="6"/>
                  </a:lnTo>
                  <a:lnTo>
                    <a:pt x="357" y="4"/>
                  </a:lnTo>
                  <a:lnTo>
                    <a:pt x="355" y="3"/>
                  </a:lnTo>
                  <a:lnTo>
                    <a:pt x="352" y="1"/>
                  </a:lnTo>
                  <a:lnTo>
                    <a:pt x="349" y="1"/>
                  </a:lnTo>
                  <a:lnTo>
                    <a:pt x="346" y="0"/>
                  </a:lnTo>
                  <a:lnTo>
                    <a:pt x="151" y="0"/>
                  </a:lnTo>
                  <a:lnTo>
                    <a:pt x="147" y="1"/>
                  </a:lnTo>
                  <a:lnTo>
                    <a:pt x="143" y="2"/>
                  </a:lnTo>
                  <a:lnTo>
                    <a:pt x="140" y="4"/>
                  </a:lnTo>
                  <a:lnTo>
                    <a:pt x="137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1" y="502"/>
                  </a:lnTo>
                  <a:lnTo>
                    <a:pt x="3" y="504"/>
                  </a:lnTo>
                  <a:lnTo>
                    <a:pt x="4" y="506"/>
                  </a:lnTo>
                  <a:lnTo>
                    <a:pt x="6" y="508"/>
                  </a:lnTo>
                  <a:lnTo>
                    <a:pt x="10" y="509"/>
                  </a:lnTo>
                  <a:lnTo>
                    <a:pt x="12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4" y="509"/>
                  </a:lnTo>
                  <a:lnTo>
                    <a:pt x="896" y="508"/>
                  </a:lnTo>
                  <a:lnTo>
                    <a:pt x="898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2973683-F9C6-4B78-8469-92F684F4A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0" y="1344613"/>
              <a:ext cx="104775" cy="142875"/>
            </a:xfrm>
            <a:custGeom>
              <a:avLst/>
              <a:gdLst>
                <a:gd name="T0" fmla="*/ 26 w 331"/>
                <a:gd name="T1" fmla="*/ 177 h 452"/>
                <a:gd name="T2" fmla="*/ 150 w 331"/>
                <a:gd name="T3" fmla="*/ 52 h 452"/>
                <a:gd name="T4" fmla="*/ 150 w 331"/>
                <a:gd name="T5" fmla="*/ 437 h 452"/>
                <a:gd name="T6" fmla="*/ 150 w 331"/>
                <a:gd name="T7" fmla="*/ 440 h 452"/>
                <a:gd name="T8" fmla="*/ 151 w 331"/>
                <a:gd name="T9" fmla="*/ 443 h 452"/>
                <a:gd name="T10" fmla="*/ 154 w 331"/>
                <a:gd name="T11" fmla="*/ 445 h 452"/>
                <a:gd name="T12" fmla="*/ 155 w 331"/>
                <a:gd name="T13" fmla="*/ 448 h 452"/>
                <a:gd name="T14" fmla="*/ 157 w 331"/>
                <a:gd name="T15" fmla="*/ 450 h 452"/>
                <a:gd name="T16" fmla="*/ 160 w 331"/>
                <a:gd name="T17" fmla="*/ 451 h 452"/>
                <a:gd name="T18" fmla="*/ 162 w 331"/>
                <a:gd name="T19" fmla="*/ 452 h 452"/>
                <a:gd name="T20" fmla="*/ 165 w 331"/>
                <a:gd name="T21" fmla="*/ 452 h 452"/>
                <a:gd name="T22" fmla="*/ 169 w 331"/>
                <a:gd name="T23" fmla="*/ 452 h 452"/>
                <a:gd name="T24" fmla="*/ 172 w 331"/>
                <a:gd name="T25" fmla="*/ 451 h 452"/>
                <a:gd name="T26" fmla="*/ 174 w 331"/>
                <a:gd name="T27" fmla="*/ 450 h 452"/>
                <a:gd name="T28" fmla="*/ 176 w 331"/>
                <a:gd name="T29" fmla="*/ 448 h 452"/>
                <a:gd name="T30" fmla="*/ 178 w 331"/>
                <a:gd name="T31" fmla="*/ 445 h 452"/>
                <a:gd name="T32" fmla="*/ 179 w 331"/>
                <a:gd name="T33" fmla="*/ 443 h 452"/>
                <a:gd name="T34" fmla="*/ 180 w 331"/>
                <a:gd name="T35" fmla="*/ 440 h 452"/>
                <a:gd name="T36" fmla="*/ 180 w 331"/>
                <a:gd name="T37" fmla="*/ 437 h 452"/>
                <a:gd name="T38" fmla="*/ 180 w 331"/>
                <a:gd name="T39" fmla="*/ 52 h 452"/>
                <a:gd name="T40" fmla="*/ 306 w 331"/>
                <a:gd name="T41" fmla="*/ 177 h 452"/>
                <a:gd name="T42" fmla="*/ 308 w 331"/>
                <a:gd name="T43" fmla="*/ 178 h 452"/>
                <a:gd name="T44" fmla="*/ 310 w 331"/>
                <a:gd name="T45" fmla="*/ 181 h 452"/>
                <a:gd name="T46" fmla="*/ 313 w 331"/>
                <a:gd name="T47" fmla="*/ 182 h 452"/>
                <a:gd name="T48" fmla="*/ 316 w 331"/>
                <a:gd name="T49" fmla="*/ 182 h 452"/>
                <a:gd name="T50" fmla="*/ 319 w 331"/>
                <a:gd name="T51" fmla="*/ 182 h 452"/>
                <a:gd name="T52" fmla="*/ 322 w 331"/>
                <a:gd name="T53" fmla="*/ 181 h 452"/>
                <a:gd name="T54" fmla="*/ 324 w 331"/>
                <a:gd name="T55" fmla="*/ 178 h 452"/>
                <a:gd name="T56" fmla="*/ 326 w 331"/>
                <a:gd name="T57" fmla="*/ 177 h 452"/>
                <a:gd name="T58" fmla="*/ 328 w 331"/>
                <a:gd name="T59" fmla="*/ 174 h 452"/>
                <a:gd name="T60" fmla="*/ 330 w 331"/>
                <a:gd name="T61" fmla="*/ 172 h 452"/>
                <a:gd name="T62" fmla="*/ 330 w 331"/>
                <a:gd name="T63" fmla="*/ 169 h 452"/>
                <a:gd name="T64" fmla="*/ 331 w 331"/>
                <a:gd name="T65" fmla="*/ 167 h 452"/>
                <a:gd name="T66" fmla="*/ 330 w 331"/>
                <a:gd name="T67" fmla="*/ 163 h 452"/>
                <a:gd name="T68" fmla="*/ 330 w 331"/>
                <a:gd name="T69" fmla="*/ 160 h 452"/>
                <a:gd name="T70" fmla="*/ 328 w 331"/>
                <a:gd name="T71" fmla="*/ 158 h 452"/>
                <a:gd name="T72" fmla="*/ 326 w 331"/>
                <a:gd name="T73" fmla="*/ 156 h 452"/>
                <a:gd name="T74" fmla="*/ 176 w 331"/>
                <a:gd name="T75" fmla="*/ 5 h 452"/>
                <a:gd name="T76" fmla="*/ 174 w 331"/>
                <a:gd name="T77" fmla="*/ 4 h 452"/>
                <a:gd name="T78" fmla="*/ 172 w 331"/>
                <a:gd name="T79" fmla="*/ 3 h 452"/>
                <a:gd name="T80" fmla="*/ 169 w 331"/>
                <a:gd name="T81" fmla="*/ 2 h 452"/>
                <a:gd name="T82" fmla="*/ 165 w 331"/>
                <a:gd name="T83" fmla="*/ 0 h 452"/>
                <a:gd name="T84" fmla="*/ 162 w 331"/>
                <a:gd name="T85" fmla="*/ 2 h 452"/>
                <a:gd name="T86" fmla="*/ 160 w 331"/>
                <a:gd name="T87" fmla="*/ 3 h 452"/>
                <a:gd name="T88" fmla="*/ 157 w 331"/>
                <a:gd name="T89" fmla="*/ 4 h 452"/>
                <a:gd name="T90" fmla="*/ 155 w 331"/>
                <a:gd name="T91" fmla="*/ 5 h 452"/>
                <a:gd name="T92" fmla="*/ 4 w 331"/>
                <a:gd name="T93" fmla="*/ 156 h 452"/>
                <a:gd name="T94" fmla="*/ 2 w 331"/>
                <a:gd name="T95" fmla="*/ 158 h 452"/>
                <a:gd name="T96" fmla="*/ 1 w 331"/>
                <a:gd name="T97" fmla="*/ 160 h 452"/>
                <a:gd name="T98" fmla="*/ 0 w 331"/>
                <a:gd name="T99" fmla="*/ 163 h 452"/>
                <a:gd name="T100" fmla="*/ 0 w 331"/>
                <a:gd name="T101" fmla="*/ 167 h 452"/>
                <a:gd name="T102" fmla="*/ 0 w 331"/>
                <a:gd name="T103" fmla="*/ 169 h 452"/>
                <a:gd name="T104" fmla="*/ 1 w 331"/>
                <a:gd name="T105" fmla="*/ 172 h 452"/>
                <a:gd name="T106" fmla="*/ 2 w 331"/>
                <a:gd name="T107" fmla="*/ 174 h 452"/>
                <a:gd name="T108" fmla="*/ 4 w 331"/>
                <a:gd name="T109" fmla="*/ 177 h 452"/>
                <a:gd name="T110" fmla="*/ 7 w 331"/>
                <a:gd name="T111" fmla="*/ 180 h 452"/>
                <a:gd name="T112" fmla="*/ 10 w 331"/>
                <a:gd name="T113" fmla="*/ 181 h 452"/>
                <a:gd name="T114" fmla="*/ 12 w 331"/>
                <a:gd name="T115" fmla="*/ 182 h 452"/>
                <a:gd name="T116" fmla="*/ 15 w 331"/>
                <a:gd name="T117" fmla="*/ 182 h 452"/>
                <a:gd name="T118" fmla="*/ 18 w 331"/>
                <a:gd name="T119" fmla="*/ 182 h 452"/>
                <a:gd name="T120" fmla="*/ 21 w 331"/>
                <a:gd name="T121" fmla="*/ 181 h 452"/>
                <a:gd name="T122" fmla="*/ 24 w 331"/>
                <a:gd name="T123" fmla="*/ 180 h 452"/>
                <a:gd name="T124" fmla="*/ 26 w 331"/>
                <a:gd name="T125" fmla="*/ 17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26" y="177"/>
                  </a:moveTo>
                  <a:lnTo>
                    <a:pt x="150" y="52"/>
                  </a:lnTo>
                  <a:lnTo>
                    <a:pt x="150" y="437"/>
                  </a:lnTo>
                  <a:lnTo>
                    <a:pt x="150" y="440"/>
                  </a:lnTo>
                  <a:lnTo>
                    <a:pt x="151" y="443"/>
                  </a:lnTo>
                  <a:lnTo>
                    <a:pt x="154" y="445"/>
                  </a:lnTo>
                  <a:lnTo>
                    <a:pt x="155" y="448"/>
                  </a:lnTo>
                  <a:lnTo>
                    <a:pt x="157" y="450"/>
                  </a:lnTo>
                  <a:lnTo>
                    <a:pt x="160" y="451"/>
                  </a:lnTo>
                  <a:lnTo>
                    <a:pt x="162" y="452"/>
                  </a:lnTo>
                  <a:lnTo>
                    <a:pt x="165" y="452"/>
                  </a:lnTo>
                  <a:lnTo>
                    <a:pt x="169" y="452"/>
                  </a:lnTo>
                  <a:lnTo>
                    <a:pt x="172" y="451"/>
                  </a:lnTo>
                  <a:lnTo>
                    <a:pt x="174" y="450"/>
                  </a:lnTo>
                  <a:lnTo>
                    <a:pt x="176" y="448"/>
                  </a:lnTo>
                  <a:lnTo>
                    <a:pt x="178" y="445"/>
                  </a:lnTo>
                  <a:lnTo>
                    <a:pt x="179" y="443"/>
                  </a:lnTo>
                  <a:lnTo>
                    <a:pt x="180" y="440"/>
                  </a:lnTo>
                  <a:lnTo>
                    <a:pt x="180" y="437"/>
                  </a:lnTo>
                  <a:lnTo>
                    <a:pt x="180" y="52"/>
                  </a:lnTo>
                  <a:lnTo>
                    <a:pt x="306" y="177"/>
                  </a:lnTo>
                  <a:lnTo>
                    <a:pt x="308" y="178"/>
                  </a:lnTo>
                  <a:lnTo>
                    <a:pt x="310" y="181"/>
                  </a:lnTo>
                  <a:lnTo>
                    <a:pt x="313" y="182"/>
                  </a:lnTo>
                  <a:lnTo>
                    <a:pt x="316" y="182"/>
                  </a:lnTo>
                  <a:lnTo>
                    <a:pt x="319" y="182"/>
                  </a:lnTo>
                  <a:lnTo>
                    <a:pt x="322" y="181"/>
                  </a:lnTo>
                  <a:lnTo>
                    <a:pt x="324" y="178"/>
                  </a:lnTo>
                  <a:lnTo>
                    <a:pt x="326" y="177"/>
                  </a:lnTo>
                  <a:lnTo>
                    <a:pt x="328" y="174"/>
                  </a:lnTo>
                  <a:lnTo>
                    <a:pt x="330" y="172"/>
                  </a:lnTo>
                  <a:lnTo>
                    <a:pt x="330" y="169"/>
                  </a:lnTo>
                  <a:lnTo>
                    <a:pt x="331" y="167"/>
                  </a:lnTo>
                  <a:lnTo>
                    <a:pt x="330" y="163"/>
                  </a:lnTo>
                  <a:lnTo>
                    <a:pt x="330" y="160"/>
                  </a:lnTo>
                  <a:lnTo>
                    <a:pt x="328" y="158"/>
                  </a:lnTo>
                  <a:lnTo>
                    <a:pt x="326" y="156"/>
                  </a:lnTo>
                  <a:lnTo>
                    <a:pt x="176" y="5"/>
                  </a:lnTo>
                  <a:lnTo>
                    <a:pt x="174" y="4"/>
                  </a:lnTo>
                  <a:lnTo>
                    <a:pt x="172" y="3"/>
                  </a:lnTo>
                  <a:lnTo>
                    <a:pt x="169" y="2"/>
                  </a:lnTo>
                  <a:lnTo>
                    <a:pt x="165" y="0"/>
                  </a:lnTo>
                  <a:lnTo>
                    <a:pt x="162" y="2"/>
                  </a:lnTo>
                  <a:lnTo>
                    <a:pt x="160" y="3"/>
                  </a:lnTo>
                  <a:lnTo>
                    <a:pt x="157" y="4"/>
                  </a:lnTo>
                  <a:lnTo>
                    <a:pt x="155" y="5"/>
                  </a:lnTo>
                  <a:lnTo>
                    <a:pt x="4" y="156"/>
                  </a:lnTo>
                  <a:lnTo>
                    <a:pt x="2" y="158"/>
                  </a:lnTo>
                  <a:lnTo>
                    <a:pt x="1" y="160"/>
                  </a:lnTo>
                  <a:lnTo>
                    <a:pt x="0" y="163"/>
                  </a:lnTo>
                  <a:lnTo>
                    <a:pt x="0" y="167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7"/>
                  </a:lnTo>
                  <a:lnTo>
                    <a:pt x="7" y="180"/>
                  </a:lnTo>
                  <a:lnTo>
                    <a:pt x="10" y="181"/>
                  </a:lnTo>
                  <a:lnTo>
                    <a:pt x="12" y="182"/>
                  </a:lnTo>
                  <a:lnTo>
                    <a:pt x="15" y="182"/>
                  </a:lnTo>
                  <a:lnTo>
                    <a:pt x="18" y="182"/>
                  </a:lnTo>
                  <a:lnTo>
                    <a:pt x="21" y="181"/>
                  </a:lnTo>
                  <a:lnTo>
                    <a:pt x="24" y="180"/>
                  </a:lnTo>
                  <a:lnTo>
                    <a:pt x="26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49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4" grpId="0" animBg="1"/>
      <p:bldP spid="43" grpId="0" animBg="1"/>
      <p:bldP spid="44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AA4845-99F9-4C72-ABC5-7F49994D2BD1}"/>
              </a:ext>
            </a:extLst>
          </p:cNvPr>
          <p:cNvCxnSpPr>
            <a:cxnSpLocks/>
          </p:cNvCxnSpPr>
          <p:nvPr/>
        </p:nvCxnSpPr>
        <p:spPr>
          <a:xfrm flipV="1">
            <a:off x="0" y="723901"/>
            <a:ext cx="12192000" cy="37304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A9A9D7-8C1B-4354-921B-10E5BF74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7258" y="5754317"/>
            <a:ext cx="2743200" cy="365125"/>
          </a:xfrm>
        </p:spPr>
        <p:txBody>
          <a:bodyPr/>
          <a:lstStyle/>
          <a:p>
            <a:fld id="{585A37CE-56CC-4263-A743-6EA01FAEC455}" type="slidenum">
              <a:rPr lang="en-US" smtClean="0"/>
              <a:t>3</a:t>
            </a:fld>
            <a:endParaRPr lang="en-US"/>
          </a:p>
        </p:txBody>
      </p:sp>
      <p:sp>
        <p:nvSpPr>
          <p:cNvPr id="35" name="Donut 11">
            <a:extLst>
              <a:ext uri="{FF2B5EF4-FFF2-40B4-BE49-F238E27FC236}">
                <a16:creationId xmlns:a16="http://schemas.microsoft.com/office/drawing/2014/main" id="{5077A16D-695F-4243-9D33-F147E46C4513}"/>
              </a:ext>
            </a:extLst>
          </p:cNvPr>
          <p:cNvSpPr/>
          <p:nvPr/>
        </p:nvSpPr>
        <p:spPr>
          <a:xfrm>
            <a:off x="4438650" y="2129070"/>
            <a:ext cx="3314700" cy="3314700"/>
          </a:xfrm>
          <a:prstGeom prst="donut">
            <a:avLst>
              <a:gd name="adj" fmla="val 11109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8D2EFD-9AA4-4989-9093-619F62764044}"/>
              </a:ext>
            </a:extLst>
          </p:cNvPr>
          <p:cNvSpPr/>
          <p:nvPr/>
        </p:nvSpPr>
        <p:spPr>
          <a:xfrm>
            <a:off x="5708884" y="1869016"/>
            <a:ext cx="774233" cy="774233"/>
          </a:xfrm>
          <a:prstGeom prst="ellipse">
            <a:avLst/>
          </a:prstGeom>
          <a:solidFill>
            <a:srgbClr val="45617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451575B-CC9B-4D3A-89BE-3B2696B469ED}"/>
              </a:ext>
            </a:extLst>
          </p:cNvPr>
          <p:cNvSpPr/>
          <p:nvPr/>
        </p:nvSpPr>
        <p:spPr>
          <a:xfrm>
            <a:off x="7175734" y="3399304"/>
            <a:ext cx="774233" cy="774233"/>
          </a:xfrm>
          <a:prstGeom prst="ellipse">
            <a:avLst/>
          </a:prstGeom>
          <a:solidFill>
            <a:srgbClr val="C4E3C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8885308-D774-48F3-A215-56933BD07D5E}"/>
              </a:ext>
            </a:extLst>
          </p:cNvPr>
          <p:cNvSpPr/>
          <p:nvPr/>
        </p:nvSpPr>
        <p:spPr>
          <a:xfrm>
            <a:off x="4213459" y="3399304"/>
            <a:ext cx="774233" cy="774233"/>
          </a:xfrm>
          <a:prstGeom prst="ellipse">
            <a:avLst/>
          </a:prstGeom>
          <a:solidFill>
            <a:srgbClr val="C4E3C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56FB1C-4A9A-4429-A08F-78D67008068D}"/>
              </a:ext>
            </a:extLst>
          </p:cNvPr>
          <p:cNvSpPr/>
          <p:nvPr/>
        </p:nvSpPr>
        <p:spPr>
          <a:xfrm>
            <a:off x="5708884" y="4907491"/>
            <a:ext cx="774233" cy="774233"/>
          </a:xfrm>
          <a:prstGeom prst="ellipse">
            <a:avLst/>
          </a:prstGeom>
          <a:solidFill>
            <a:srgbClr val="45617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C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0CDA8B4-D9C9-478B-AB83-597AE04A5666}"/>
              </a:ext>
            </a:extLst>
          </p:cNvPr>
          <p:cNvSpPr/>
          <p:nvPr/>
        </p:nvSpPr>
        <p:spPr>
          <a:xfrm>
            <a:off x="5410200" y="3100620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LACE</a:t>
            </a: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F0907EB0-A954-4986-A13D-913C3A7318B0}"/>
              </a:ext>
            </a:extLst>
          </p:cNvPr>
          <p:cNvSpPr/>
          <p:nvPr/>
        </p:nvSpPr>
        <p:spPr>
          <a:xfrm>
            <a:off x="5410200" y="3100620"/>
            <a:ext cx="1371600" cy="1371600"/>
          </a:xfrm>
          <a:prstGeom prst="arc">
            <a:avLst>
              <a:gd name="adj1" fmla="val 10883891"/>
              <a:gd name="adj2" fmla="val 8361551"/>
            </a:avLst>
          </a:prstGeom>
          <a:noFill/>
          <a:ln w="38100">
            <a:solidFill>
              <a:srgbClr val="1B3C59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4C87B9-CAD0-4EAF-93C3-500FA090E9F1}"/>
              </a:ext>
            </a:extLst>
          </p:cNvPr>
          <p:cNvSpPr txBox="1"/>
          <p:nvPr/>
        </p:nvSpPr>
        <p:spPr>
          <a:xfrm>
            <a:off x="7970460" y="4662796"/>
            <a:ext cx="3876675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Comorbid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449342-3C7D-4766-8B81-C23CB9330447}"/>
              </a:ext>
            </a:extLst>
          </p:cNvPr>
          <p:cNvSpPr txBox="1"/>
          <p:nvPr/>
        </p:nvSpPr>
        <p:spPr>
          <a:xfrm>
            <a:off x="7978541" y="1541826"/>
            <a:ext cx="3876675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Visit to the emergency room (6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648468-998C-459F-9E72-6311CAF87276}"/>
              </a:ext>
            </a:extLst>
          </p:cNvPr>
          <p:cNvSpPr txBox="1"/>
          <p:nvPr/>
        </p:nvSpPr>
        <p:spPr>
          <a:xfrm>
            <a:off x="336784" y="4658396"/>
            <a:ext cx="3876675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Acute Emergent Admission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4CDDBA7-EC45-476C-81E0-BB93DFACB715}"/>
              </a:ext>
            </a:extLst>
          </p:cNvPr>
          <p:cNvSpPr txBox="1"/>
          <p:nvPr/>
        </p:nvSpPr>
        <p:spPr>
          <a:xfrm>
            <a:off x="336784" y="1198916"/>
            <a:ext cx="3876675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 of Stay</a:t>
            </a:r>
          </a:p>
        </p:txBody>
      </p:sp>
      <p:sp>
        <p:nvSpPr>
          <p:cNvPr id="85" name="Freeform 21">
            <a:extLst>
              <a:ext uri="{FF2B5EF4-FFF2-40B4-BE49-F238E27FC236}">
                <a16:creationId xmlns:a16="http://schemas.microsoft.com/office/drawing/2014/main" id="{866F2474-0BC8-4478-87E4-17A574F745AB}"/>
              </a:ext>
            </a:extLst>
          </p:cNvPr>
          <p:cNvSpPr>
            <a:spLocks noEditPoints="1"/>
          </p:cNvSpPr>
          <p:nvPr/>
        </p:nvSpPr>
        <p:spPr bwMode="auto">
          <a:xfrm>
            <a:off x="5981578" y="2732189"/>
            <a:ext cx="228844" cy="279490"/>
          </a:xfrm>
          <a:custGeom>
            <a:avLst/>
            <a:gdLst>
              <a:gd name="T0" fmla="*/ 42 w 491"/>
              <a:gd name="T1" fmla="*/ 290 h 596"/>
              <a:gd name="T2" fmla="*/ 22 w 491"/>
              <a:gd name="T3" fmla="*/ 319 h 596"/>
              <a:gd name="T4" fmla="*/ 29 w 491"/>
              <a:gd name="T5" fmla="*/ 353 h 596"/>
              <a:gd name="T6" fmla="*/ 463 w 491"/>
              <a:gd name="T7" fmla="*/ 353 h 596"/>
              <a:gd name="T8" fmla="*/ 470 w 491"/>
              <a:gd name="T9" fmla="*/ 319 h 596"/>
              <a:gd name="T10" fmla="*/ 450 w 491"/>
              <a:gd name="T11" fmla="*/ 290 h 596"/>
              <a:gd name="T12" fmla="*/ 415 w 491"/>
              <a:gd name="T13" fmla="*/ 282 h 596"/>
              <a:gd name="T14" fmla="*/ 322 w 491"/>
              <a:gd name="T15" fmla="*/ 364 h 596"/>
              <a:gd name="T16" fmla="*/ 311 w 491"/>
              <a:gd name="T17" fmla="*/ 366 h 596"/>
              <a:gd name="T18" fmla="*/ 305 w 491"/>
              <a:gd name="T19" fmla="*/ 358 h 596"/>
              <a:gd name="T20" fmla="*/ 303 w 491"/>
              <a:gd name="T21" fmla="*/ 62 h 596"/>
              <a:gd name="T22" fmla="*/ 292 w 491"/>
              <a:gd name="T23" fmla="*/ 41 h 596"/>
              <a:gd name="T24" fmla="*/ 274 w 491"/>
              <a:gd name="T25" fmla="*/ 27 h 596"/>
              <a:gd name="T26" fmla="*/ 252 w 491"/>
              <a:gd name="T27" fmla="*/ 20 h 596"/>
              <a:gd name="T28" fmla="*/ 228 w 491"/>
              <a:gd name="T29" fmla="*/ 23 h 596"/>
              <a:gd name="T30" fmla="*/ 208 w 491"/>
              <a:gd name="T31" fmla="*/ 34 h 596"/>
              <a:gd name="T32" fmla="*/ 194 w 491"/>
              <a:gd name="T33" fmla="*/ 51 h 596"/>
              <a:gd name="T34" fmla="*/ 186 w 491"/>
              <a:gd name="T35" fmla="*/ 74 h 596"/>
              <a:gd name="T36" fmla="*/ 184 w 491"/>
              <a:gd name="T37" fmla="*/ 363 h 596"/>
              <a:gd name="T38" fmla="*/ 174 w 491"/>
              <a:gd name="T39" fmla="*/ 367 h 596"/>
              <a:gd name="T40" fmla="*/ 92 w 491"/>
              <a:gd name="T41" fmla="*/ 290 h 596"/>
              <a:gd name="T42" fmla="*/ 246 w 491"/>
              <a:gd name="T43" fmla="*/ 596 h 596"/>
              <a:gd name="T44" fmla="*/ 16 w 491"/>
              <a:gd name="T45" fmla="*/ 369 h 596"/>
              <a:gd name="T46" fmla="*/ 4 w 491"/>
              <a:gd name="T47" fmla="*/ 347 h 596"/>
              <a:gd name="T48" fmla="*/ 2 w 491"/>
              <a:gd name="T49" fmla="*/ 321 h 596"/>
              <a:gd name="T50" fmla="*/ 8 w 491"/>
              <a:gd name="T51" fmla="*/ 297 h 596"/>
              <a:gd name="T52" fmla="*/ 25 w 491"/>
              <a:gd name="T53" fmla="*/ 277 h 596"/>
              <a:gd name="T54" fmla="*/ 48 w 491"/>
              <a:gd name="T55" fmla="*/ 265 h 596"/>
              <a:gd name="T56" fmla="*/ 74 w 491"/>
              <a:gd name="T57" fmla="*/ 261 h 596"/>
              <a:gd name="T58" fmla="*/ 98 w 491"/>
              <a:gd name="T59" fmla="*/ 269 h 596"/>
              <a:gd name="T60" fmla="*/ 167 w 491"/>
              <a:gd name="T61" fmla="*/ 334 h 596"/>
              <a:gd name="T62" fmla="*/ 170 w 491"/>
              <a:gd name="T63" fmla="*/ 56 h 596"/>
              <a:gd name="T64" fmla="*/ 184 w 491"/>
              <a:gd name="T65" fmla="*/ 29 h 596"/>
              <a:gd name="T66" fmla="*/ 208 w 491"/>
              <a:gd name="T67" fmla="*/ 10 h 596"/>
              <a:gd name="T68" fmla="*/ 238 w 491"/>
              <a:gd name="T69" fmla="*/ 0 h 596"/>
              <a:gd name="T70" fmla="*/ 269 w 491"/>
              <a:gd name="T71" fmla="*/ 3 h 596"/>
              <a:gd name="T72" fmla="*/ 296 w 491"/>
              <a:gd name="T73" fmla="*/ 18 h 596"/>
              <a:gd name="T74" fmla="*/ 316 w 491"/>
              <a:gd name="T75" fmla="*/ 41 h 596"/>
              <a:gd name="T76" fmla="*/ 324 w 491"/>
              <a:gd name="T77" fmla="*/ 71 h 596"/>
              <a:gd name="T78" fmla="*/ 383 w 491"/>
              <a:gd name="T79" fmla="*/ 277 h 596"/>
              <a:gd name="T80" fmla="*/ 405 w 491"/>
              <a:gd name="T81" fmla="*/ 265 h 596"/>
              <a:gd name="T82" fmla="*/ 431 w 491"/>
              <a:gd name="T83" fmla="*/ 261 h 596"/>
              <a:gd name="T84" fmla="*/ 455 w 491"/>
              <a:gd name="T85" fmla="*/ 269 h 596"/>
              <a:gd name="T86" fmla="*/ 476 w 491"/>
              <a:gd name="T87" fmla="*/ 286 h 596"/>
              <a:gd name="T88" fmla="*/ 488 w 491"/>
              <a:gd name="T89" fmla="*/ 309 h 596"/>
              <a:gd name="T90" fmla="*/ 491 w 491"/>
              <a:gd name="T91" fmla="*/ 334 h 596"/>
              <a:gd name="T92" fmla="*/ 483 w 491"/>
              <a:gd name="T93" fmla="*/ 359 h 596"/>
              <a:gd name="T94" fmla="*/ 253 w 491"/>
              <a:gd name="T95" fmla="*/ 593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1" h="596">
                <a:moveTo>
                  <a:pt x="67" y="281"/>
                </a:moveTo>
                <a:lnTo>
                  <a:pt x="58" y="282"/>
                </a:lnTo>
                <a:lnTo>
                  <a:pt x="49" y="285"/>
                </a:lnTo>
                <a:lnTo>
                  <a:pt x="42" y="290"/>
                </a:lnTo>
                <a:lnTo>
                  <a:pt x="34" y="295"/>
                </a:lnTo>
                <a:lnTo>
                  <a:pt x="29" y="303"/>
                </a:lnTo>
                <a:lnTo>
                  <a:pt x="24" y="310"/>
                </a:lnTo>
                <a:lnTo>
                  <a:pt x="22" y="319"/>
                </a:lnTo>
                <a:lnTo>
                  <a:pt x="21" y="327"/>
                </a:lnTo>
                <a:lnTo>
                  <a:pt x="22" y="336"/>
                </a:lnTo>
                <a:lnTo>
                  <a:pt x="24" y="345"/>
                </a:lnTo>
                <a:lnTo>
                  <a:pt x="29" y="353"/>
                </a:lnTo>
                <a:lnTo>
                  <a:pt x="34" y="361"/>
                </a:lnTo>
                <a:lnTo>
                  <a:pt x="246" y="571"/>
                </a:lnTo>
                <a:lnTo>
                  <a:pt x="457" y="361"/>
                </a:lnTo>
                <a:lnTo>
                  <a:pt x="463" y="353"/>
                </a:lnTo>
                <a:lnTo>
                  <a:pt x="467" y="345"/>
                </a:lnTo>
                <a:lnTo>
                  <a:pt x="470" y="336"/>
                </a:lnTo>
                <a:lnTo>
                  <a:pt x="470" y="327"/>
                </a:lnTo>
                <a:lnTo>
                  <a:pt x="470" y="319"/>
                </a:lnTo>
                <a:lnTo>
                  <a:pt x="467" y="310"/>
                </a:lnTo>
                <a:lnTo>
                  <a:pt x="463" y="303"/>
                </a:lnTo>
                <a:lnTo>
                  <a:pt x="457" y="295"/>
                </a:lnTo>
                <a:lnTo>
                  <a:pt x="450" y="290"/>
                </a:lnTo>
                <a:lnTo>
                  <a:pt x="442" y="285"/>
                </a:lnTo>
                <a:lnTo>
                  <a:pt x="434" y="282"/>
                </a:lnTo>
                <a:lnTo>
                  <a:pt x="425" y="281"/>
                </a:lnTo>
                <a:lnTo>
                  <a:pt x="415" y="282"/>
                </a:lnTo>
                <a:lnTo>
                  <a:pt x="407" y="285"/>
                </a:lnTo>
                <a:lnTo>
                  <a:pt x="399" y="290"/>
                </a:lnTo>
                <a:lnTo>
                  <a:pt x="391" y="295"/>
                </a:lnTo>
                <a:lnTo>
                  <a:pt x="322" y="364"/>
                </a:lnTo>
                <a:lnTo>
                  <a:pt x="320" y="366"/>
                </a:lnTo>
                <a:lnTo>
                  <a:pt x="317" y="367"/>
                </a:lnTo>
                <a:lnTo>
                  <a:pt x="315" y="367"/>
                </a:lnTo>
                <a:lnTo>
                  <a:pt x="311" y="366"/>
                </a:lnTo>
                <a:lnTo>
                  <a:pt x="309" y="365"/>
                </a:lnTo>
                <a:lnTo>
                  <a:pt x="307" y="363"/>
                </a:lnTo>
                <a:lnTo>
                  <a:pt x="306" y="361"/>
                </a:lnTo>
                <a:lnTo>
                  <a:pt x="305" y="358"/>
                </a:lnTo>
                <a:lnTo>
                  <a:pt x="305" y="79"/>
                </a:lnTo>
                <a:lnTo>
                  <a:pt x="305" y="74"/>
                </a:lnTo>
                <a:lnTo>
                  <a:pt x="304" y="67"/>
                </a:lnTo>
                <a:lnTo>
                  <a:pt x="303" y="62"/>
                </a:lnTo>
                <a:lnTo>
                  <a:pt x="301" y="56"/>
                </a:lnTo>
                <a:lnTo>
                  <a:pt x="299" y="51"/>
                </a:lnTo>
                <a:lnTo>
                  <a:pt x="295" y="47"/>
                </a:lnTo>
                <a:lnTo>
                  <a:pt x="292" y="41"/>
                </a:lnTo>
                <a:lnTo>
                  <a:pt x="288" y="37"/>
                </a:lnTo>
                <a:lnTo>
                  <a:pt x="283" y="34"/>
                </a:lnTo>
                <a:lnTo>
                  <a:pt x="279" y="30"/>
                </a:lnTo>
                <a:lnTo>
                  <a:pt x="274" y="27"/>
                </a:lnTo>
                <a:lnTo>
                  <a:pt x="269" y="25"/>
                </a:lnTo>
                <a:lnTo>
                  <a:pt x="264" y="23"/>
                </a:lnTo>
                <a:lnTo>
                  <a:pt x="257" y="21"/>
                </a:lnTo>
                <a:lnTo>
                  <a:pt x="252" y="20"/>
                </a:lnTo>
                <a:lnTo>
                  <a:pt x="246" y="20"/>
                </a:lnTo>
                <a:lnTo>
                  <a:pt x="240" y="20"/>
                </a:lnTo>
                <a:lnTo>
                  <a:pt x="234" y="21"/>
                </a:lnTo>
                <a:lnTo>
                  <a:pt x="228" y="23"/>
                </a:lnTo>
                <a:lnTo>
                  <a:pt x="223" y="25"/>
                </a:lnTo>
                <a:lnTo>
                  <a:pt x="218" y="27"/>
                </a:lnTo>
                <a:lnTo>
                  <a:pt x="212" y="30"/>
                </a:lnTo>
                <a:lnTo>
                  <a:pt x="208" y="34"/>
                </a:lnTo>
                <a:lnTo>
                  <a:pt x="203" y="37"/>
                </a:lnTo>
                <a:lnTo>
                  <a:pt x="200" y="41"/>
                </a:lnTo>
                <a:lnTo>
                  <a:pt x="196" y="47"/>
                </a:lnTo>
                <a:lnTo>
                  <a:pt x="194" y="51"/>
                </a:lnTo>
                <a:lnTo>
                  <a:pt x="191" y="56"/>
                </a:lnTo>
                <a:lnTo>
                  <a:pt x="188" y="62"/>
                </a:lnTo>
                <a:lnTo>
                  <a:pt x="187" y="67"/>
                </a:lnTo>
                <a:lnTo>
                  <a:pt x="186" y="74"/>
                </a:lnTo>
                <a:lnTo>
                  <a:pt x="186" y="79"/>
                </a:lnTo>
                <a:lnTo>
                  <a:pt x="186" y="358"/>
                </a:lnTo>
                <a:lnTo>
                  <a:pt x="186" y="361"/>
                </a:lnTo>
                <a:lnTo>
                  <a:pt x="184" y="363"/>
                </a:lnTo>
                <a:lnTo>
                  <a:pt x="183" y="365"/>
                </a:lnTo>
                <a:lnTo>
                  <a:pt x="180" y="366"/>
                </a:lnTo>
                <a:lnTo>
                  <a:pt x="178" y="367"/>
                </a:lnTo>
                <a:lnTo>
                  <a:pt x="174" y="367"/>
                </a:lnTo>
                <a:lnTo>
                  <a:pt x="171" y="366"/>
                </a:lnTo>
                <a:lnTo>
                  <a:pt x="169" y="364"/>
                </a:lnTo>
                <a:lnTo>
                  <a:pt x="100" y="295"/>
                </a:lnTo>
                <a:lnTo>
                  <a:pt x="92" y="290"/>
                </a:lnTo>
                <a:lnTo>
                  <a:pt x="85" y="285"/>
                </a:lnTo>
                <a:lnTo>
                  <a:pt x="76" y="282"/>
                </a:lnTo>
                <a:lnTo>
                  <a:pt x="67" y="281"/>
                </a:lnTo>
                <a:close/>
                <a:moveTo>
                  <a:pt x="246" y="596"/>
                </a:moveTo>
                <a:lnTo>
                  <a:pt x="242" y="595"/>
                </a:lnTo>
                <a:lnTo>
                  <a:pt x="239" y="593"/>
                </a:lnTo>
                <a:lnTo>
                  <a:pt x="20" y="375"/>
                </a:lnTo>
                <a:lnTo>
                  <a:pt x="16" y="369"/>
                </a:lnTo>
                <a:lnTo>
                  <a:pt x="12" y="364"/>
                </a:lnTo>
                <a:lnTo>
                  <a:pt x="8" y="359"/>
                </a:lnTo>
                <a:lnTo>
                  <a:pt x="6" y="352"/>
                </a:lnTo>
                <a:lnTo>
                  <a:pt x="4" y="347"/>
                </a:lnTo>
                <a:lnTo>
                  <a:pt x="3" y="340"/>
                </a:lnTo>
                <a:lnTo>
                  <a:pt x="2" y="334"/>
                </a:lnTo>
                <a:lnTo>
                  <a:pt x="0" y="327"/>
                </a:lnTo>
                <a:lnTo>
                  <a:pt x="2" y="321"/>
                </a:lnTo>
                <a:lnTo>
                  <a:pt x="3" y="315"/>
                </a:lnTo>
                <a:lnTo>
                  <a:pt x="4" y="309"/>
                </a:lnTo>
                <a:lnTo>
                  <a:pt x="6" y="303"/>
                </a:lnTo>
                <a:lnTo>
                  <a:pt x="8" y="297"/>
                </a:lnTo>
                <a:lnTo>
                  <a:pt x="12" y="292"/>
                </a:lnTo>
                <a:lnTo>
                  <a:pt x="16" y="286"/>
                </a:lnTo>
                <a:lnTo>
                  <a:pt x="20" y="281"/>
                </a:lnTo>
                <a:lnTo>
                  <a:pt x="25" y="277"/>
                </a:lnTo>
                <a:lnTo>
                  <a:pt x="31" y="272"/>
                </a:lnTo>
                <a:lnTo>
                  <a:pt x="36" y="269"/>
                </a:lnTo>
                <a:lnTo>
                  <a:pt x="42" y="267"/>
                </a:lnTo>
                <a:lnTo>
                  <a:pt x="48" y="265"/>
                </a:lnTo>
                <a:lnTo>
                  <a:pt x="54" y="263"/>
                </a:lnTo>
                <a:lnTo>
                  <a:pt x="61" y="261"/>
                </a:lnTo>
                <a:lnTo>
                  <a:pt x="67" y="261"/>
                </a:lnTo>
                <a:lnTo>
                  <a:pt x="74" y="261"/>
                </a:lnTo>
                <a:lnTo>
                  <a:pt x="80" y="263"/>
                </a:lnTo>
                <a:lnTo>
                  <a:pt x="86" y="265"/>
                </a:lnTo>
                <a:lnTo>
                  <a:pt x="92" y="267"/>
                </a:lnTo>
                <a:lnTo>
                  <a:pt x="98" y="269"/>
                </a:lnTo>
                <a:lnTo>
                  <a:pt x="104" y="272"/>
                </a:lnTo>
                <a:lnTo>
                  <a:pt x="108" y="277"/>
                </a:lnTo>
                <a:lnTo>
                  <a:pt x="114" y="281"/>
                </a:lnTo>
                <a:lnTo>
                  <a:pt x="167" y="334"/>
                </a:lnTo>
                <a:lnTo>
                  <a:pt x="167" y="79"/>
                </a:lnTo>
                <a:lnTo>
                  <a:pt x="167" y="71"/>
                </a:lnTo>
                <a:lnTo>
                  <a:pt x="168" y="64"/>
                </a:lnTo>
                <a:lnTo>
                  <a:pt x="170" y="56"/>
                </a:lnTo>
                <a:lnTo>
                  <a:pt x="172" y="49"/>
                </a:lnTo>
                <a:lnTo>
                  <a:pt x="175" y="41"/>
                </a:lnTo>
                <a:lnTo>
                  <a:pt x="180" y="35"/>
                </a:lnTo>
                <a:lnTo>
                  <a:pt x="184" y="29"/>
                </a:lnTo>
                <a:lnTo>
                  <a:pt x="189" y="23"/>
                </a:lnTo>
                <a:lnTo>
                  <a:pt x="195" y="18"/>
                </a:lnTo>
                <a:lnTo>
                  <a:pt x="201" y="13"/>
                </a:lnTo>
                <a:lnTo>
                  <a:pt x="208" y="10"/>
                </a:lnTo>
                <a:lnTo>
                  <a:pt x="215" y="7"/>
                </a:lnTo>
                <a:lnTo>
                  <a:pt x="222" y="3"/>
                </a:lnTo>
                <a:lnTo>
                  <a:pt x="229" y="1"/>
                </a:lnTo>
                <a:lnTo>
                  <a:pt x="238" y="0"/>
                </a:lnTo>
                <a:lnTo>
                  <a:pt x="246" y="0"/>
                </a:lnTo>
                <a:lnTo>
                  <a:pt x="254" y="0"/>
                </a:lnTo>
                <a:lnTo>
                  <a:pt x="262" y="1"/>
                </a:lnTo>
                <a:lnTo>
                  <a:pt x="269" y="3"/>
                </a:lnTo>
                <a:lnTo>
                  <a:pt x="277" y="7"/>
                </a:lnTo>
                <a:lnTo>
                  <a:pt x="283" y="10"/>
                </a:lnTo>
                <a:lnTo>
                  <a:pt x="290" y="13"/>
                </a:lnTo>
                <a:lnTo>
                  <a:pt x="296" y="18"/>
                </a:lnTo>
                <a:lnTo>
                  <a:pt x="302" y="23"/>
                </a:lnTo>
                <a:lnTo>
                  <a:pt x="307" y="29"/>
                </a:lnTo>
                <a:lnTo>
                  <a:pt x="311" y="35"/>
                </a:lnTo>
                <a:lnTo>
                  <a:pt x="316" y="41"/>
                </a:lnTo>
                <a:lnTo>
                  <a:pt x="319" y="49"/>
                </a:lnTo>
                <a:lnTo>
                  <a:pt x="321" y="56"/>
                </a:lnTo>
                <a:lnTo>
                  <a:pt x="323" y="64"/>
                </a:lnTo>
                <a:lnTo>
                  <a:pt x="324" y="71"/>
                </a:lnTo>
                <a:lnTo>
                  <a:pt x="326" y="79"/>
                </a:lnTo>
                <a:lnTo>
                  <a:pt x="326" y="334"/>
                </a:lnTo>
                <a:lnTo>
                  <a:pt x="377" y="281"/>
                </a:lnTo>
                <a:lnTo>
                  <a:pt x="383" y="277"/>
                </a:lnTo>
                <a:lnTo>
                  <a:pt x="388" y="272"/>
                </a:lnTo>
                <a:lnTo>
                  <a:pt x="394" y="269"/>
                </a:lnTo>
                <a:lnTo>
                  <a:pt x="399" y="267"/>
                </a:lnTo>
                <a:lnTo>
                  <a:pt x="405" y="265"/>
                </a:lnTo>
                <a:lnTo>
                  <a:pt x="412" y="263"/>
                </a:lnTo>
                <a:lnTo>
                  <a:pt x="418" y="261"/>
                </a:lnTo>
                <a:lnTo>
                  <a:pt x="425" y="261"/>
                </a:lnTo>
                <a:lnTo>
                  <a:pt x="431" y="261"/>
                </a:lnTo>
                <a:lnTo>
                  <a:pt x="438" y="263"/>
                </a:lnTo>
                <a:lnTo>
                  <a:pt x="443" y="265"/>
                </a:lnTo>
                <a:lnTo>
                  <a:pt x="450" y="267"/>
                </a:lnTo>
                <a:lnTo>
                  <a:pt x="455" y="269"/>
                </a:lnTo>
                <a:lnTo>
                  <a:pt x="462" y="272"/>
                </a:lnTo>
                <a:lnTo>
                  <a:pt x="466" y="277"/>
                </a:lnTo>
                <a:lnTo>
                  <a:pt x="471" y="281"/>
                </a:lnTo>
                <a:lnTo>
                  <a:pt x="476" y="286"/>
                </a:lnTo>
                <a:lnTo>
                  <a:pt x="480" y="292"/>
                </a:lnTo>
                <a:lnTo>
                  <a:pt x="483" y="297"/>
                </a:lnTo>
                <a:lnTo>
                  <a:pt x="485" y="303"/>
                </a:lnTo>
                <a:lnTo>
                  <a:pt x="488" y="309"/>
                </a:lnTo>
                <a:lnTo>
                  <a:pt x="490" y="315"/>
                </a:lnTo>
                <a:lnTo>
                  <a:pt x="491" y="321"/>
                </a:lnTo>
                <a:lnTo>
                  <a:pt x="491" y="327"/>
                </a:lnTo>
                <a:lnTo>
                  <a:pt x="491" y="334"/>
                </a:lnTo>
                <a:lnTo>
                  <a:pt x="490" y="340"/>
                </a:lnTo>
                <a:lnTo>
                  <a:pt x="488" y="347"/>
                </a:lnTo>
                <a:lnTo>
                  <a:pt x="485" y="352"/>
                </a:lnTo>
                <a:lnTo>
                  <a:pt x="483" y="359"/>
                </a:lnTo>
                <a:lnTo>
                  <a:pt x="480" y="364"/>
                </a:lnTo>
                <a:lnTo>
                  <a:pt x="476" y="369"/>
                </a:lnTo>
                <a:lnTo>
                  <a:pt x="471" y="375"/>
                </a:lnTo>
                <a:lnTo>
                  <a:pt x="253" y="593"/>
                </a:lnTo>
                <a:lnTo>
                  <a:pt x="250" y="595"/>
                </a:lnTo>
                <a:lnTo>
                  <a:pt x="246" y="5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21">
            <a:extLst>
              <a:ext uri="{FF2B5EF4-FFF2-40B4-BE49-F238E27FC236}">
                <a16:creationId xmlns:a16="http://schemas.microsoft.com/office/drawing/2014/main" id="{D91A64CC-6072-43B6-A109-5607CEC6F2D8}"/>
              </a:ext>
            </a:extLst>
          </p:cNvPr>
          <p:cNvSpPr>
            <a:spLocks noEditPoints="1"/>
          </p:cNvSpPr>
          <p:nvPr/>
        </p:nvSpPr>
        <p:spPr bwMode="auto">
          <a:xfrm flipH="1" flipV="1">
            <a:off x="5981578" y="4561161"/>
            <a:ext cx="228844" cy="279490"/>
          </a:xfrm>
          <a:custGeom>
            <a:avLst/>
            <a:gdLst>
              <a:gd name="T0" fmla="*/ 42 w 491"/>
              <a:gd name="T1" fmla="*/ 290 h 596"/>
              <a:gd name="T2" fmla="*/ 22 w 491"/>
              <a:gd name="T3" fmla="*/ 319 h 596"/>
              <a:gd name="T4" fmla="*/ 29 w 491"/>
              <a:gd name="T5" fmla="*/ 353 h 596"/>
              <a:gd name="T6" fmla="*/ 463 w 491"/>
              <a:gd name="T7" fmla="*/ 353 h 596"/>
              <a:gd name="T8" fmla="*/ 470 w 491"/>
              <a:gd name="T9" fmla="*/ 319 h 596"/>
              <a:gd name="T10" fmla="*/ 450 w 491"/>
              <a:gd name="T11" fmla="*/ 290 h 596"/>
              <a:gd name="T12" fmla="*/ 415 w 491"/>
              <a:gd name="T13" fmla="*/ 282 h 596"/>
              <a:gd name="T14" fmla="*/ 322 w 491"/>
              <a:gd name="T15" fmla="*/ 364 h 596"/>
              <a:gd name="T16" fmla="*/ 311 w 491"/>
              <a:gd name="T17" fmla="*/ 366 h 596"/>
              <a:gd name="T18" fmla="*/ 305 w 491"/>
              <a:gd name="T19" fmla="*/ 358 h 596"/>
              <a:gd name="T20" fmla="*/ 303 w 491"/>
              <a:gd name="T21" fmla="*/ 62 h 596"/>
              <a:gd name="T22" fmla="*/ 292 w 491"/>
              <a:gd name="T23" fmla="*/ 41 h 596"/>
              <a:gd name="T24" fmla="*/ 274 w 491"/>
              <a:gd name="T25" fmla="*/ 27 h 596"/>
              <a:gd name="T26" fmla="*/ 252 w 491"/>
              <a:gd name="T27" fmla="*/ 20 h 596"/>
              <a:gd name="T28" fmla="*/ 228 w 491"/>
              <a:gd name="T29" fmla="*/ 23 h 596"/>
              <a:gd name="T30" fmla="*/ 208 w 491"/>
              <a:gd name="T31" fmla="*/ 34 h 596"/>
              <a:gd name="T32" fmla="*/ 194 w 491"/>
              <a:gd name="T33" fmla="*/ 51 h 596"/>
              <a:gd name="T34" fmla="*/ 186 w 491"/>
              <a:gd name="T35" fmla="*/ 74 h 596"/>
              <a:gd name="T36" fmla="*/ 184 w 491"/>
              <a:gd name="T37" fmla="*/ 363 h 596"/>
              <a:gd name="T38" fmla="*/ 174 w 491"/>
              <a:gd name="T39" fmla="*/ 367 h 596"/>
              <a:gd name="T40" fmla="*/ 92 w 491"/>
              <a:gd name="T41" fmla="*/ 290 h 596"/>
              <a:gd name="T42" fmla="*/ 246 w 491"/>
              <a:gd name="T43" fmla="*/ 596 h 596"/>
              <a:gd name="T44" fmla="*/ 16 w 491"/>
              <a:gd name="T45" fmla="*/ 369 h 596"/>
              <a:gd name="T46" fmla="*/ 4 w 491"/>
              <a:gd name="T47" fmla="*/ 347 h 596"/>
              <a:gd name="T48" fmla="*/ 2 w 491"/>
              <a:gd name="T49" fmla="*/ 321 h 596"/>
              <a:gd name="T50" fmla="*/ 8 w 491"/>
              <a:gd name="T51" fmla="*/ 297 h 596"/>
              <a:gd name="T52" fmla="*/ 25 w 491"/>
              <a:gd name="T53" fmla="*/ 277 h 596"/>
              <a:gd name="T54" fmla="*/ 48 w 491"/>
              <a:gd name="T55" fmla="*/ 265 h 596"/>
              <a:gd name="T56" fmla="*/ 74 w 491"/>
              <a:gd name="T57" fmla="*/ 261 h 596"/>
              <a:gd name="T58" fmla="*/ 98 w 491"/>
              <a:gd name="T59" fmla="*/ 269 h 596"/>
              <a:gd name="T60" fmla="*/ 167 w 491"/>
              <a:gd name="T61" fmla="*/ 334 h 596"/>
              <a:gd name="T62" fmla="*/ 170 w 491"/>
              <a:gd name="T63" fmla="*/ 56 h 596"/>
              <a:gd name="T64" fmla="*/ 184 w 491"/>
              <a:gd name="T65" fmla="*/ 29 h 596"/>
              <a:gd name="T66" fmla="*/ 208 w 491"/>
              <a:gd name="T67" fmla="*/ 10 h 596"/>
              <a:gd name="T68" fmla="*/ 238 w 491"/>
              <a:gd name="T69" fmla="*/ 0 h 596"/>
              <a:gd name="T70" fmla="*/ 269 w 491"/>
              <a:gd name="T71" fmla="*/ 3 h 596"/>
              <a:gd name="T72" fmla="*/ 296 w 491"/>
              <a:gd name="T73" fmla="*/ 18 h 596"/>
              <a:gd name="T74" fmla="*/ 316 w 491"/>
              <a:gd name="T75" fmla="*/ 41 h 596"/>
              <a:gd name="T76" fmla="*/ 324 w 491"/>
              <a:gd name="T77" fmla="*/ 71 h 596"/>
              <a:gd name="T78" fmla="*/ 383 w 491"/>
              <a:gd name="T79" fmla="*/ 277 h 596"/>
              <a:gd name="T80" fmla="*/ 405 w 491"/>
              <a:gd name="T81" fmla="*/ 265 h 596"/>
              <a:gd name="T82" fmla="*/ 431 w 491"/>
              <a:gd name="T83" fmla="*/ 261 h 596"/>
              <a:gd name="T84" fmla="*/ 455 w 491"/>
              <a:gd name="T85" fmla="*/ 269 h 596"/>
              <a:gd name="T86" fmla="*/ 476 w 491"/>
              <a:gd name="T87" fmla="*/ 286 h 596"/>
              <a:gd name="T88" fmla="*/ 488 w 491"/>
              <a:gd name="T89" fmla="*/ 309 h 596"/>
              <a:gd name="T90" fmla="*/ 491 w 491"/>
              <a:gd name="T91" fmla="*/ 334 h 596"/>
              <a:gd name="T92" fmla="*/ 483 w 491"/>
              <a:gd name="T93" fmla="*/ 359 h 596"/>
              <a:gd name="T94" fmla="*/ 253 w 491"/>
              <a:gd name="T95" fmla="*/ 593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1" h="596">
                <a:moveTo>
                  <a:pt x="67" y="281"/>
                </a:moveTo>
                <a:lnTo>
                  <a:pt x="58" y="282"/>
                </a:lnTo>
                <a:lnTo>
                  <a:pt x="49" y="285"/>
                </a:lnTo>
                <a:lnTo>
                  <a:pt x="42" y="290"/>
                </a:lnTo>
                <a:lnTo>
                  <a:pt x="34" y="295"/>
                </a:lnTo>
                <a:lnTo>
                  <a:pt x="29" y="303"/>
                </a:lnTo>
                <a:lnTo>
                  <a:pt x="24" y="310"/>
                </a:lnTo>
                <a:lnTo>
                  <a:pt x="22" y="319"/>
                </a:lnTo>
                <a:lnTo>
                  <a:pt x="21" y="327"/>
                </a:lnTo>
                <a:lnTo>
                  <a:pt x="22" y="336"/>
                </a:lnTo>
                <a:lnTo>
                  <a:pt x="24" y="345"/>
                </a:lnTo>
                <a:lnTo>
                  <a:pt x="29" y="353"/>
                </a:lnTo>
                <a:lnTo>
                  <a:pt x="34" y="361"/>
                </a:lnTo>
                <a:lnTo>
                  <a:pt x="246" y="571"/>
                </a:lnTo>
                <a:lnTo>
                  <a:pt x="457" y="361"/>
                </a:lnTo>
                <a:lnTo>
                  <a:pt x="463" y="353"/>
                </a:lnTo>
                <a:lnTo>
                  <a:pt x="467" y="345"/>
                </a:lnTo>
                <a:lnTo>
                  <a:pt x="470" y="336"/>
                </a:lnTo>
                <a:lnTo>
                  <a:pt x="470" y="327"/>
                </a:lnTo>
                <a:lnTo>
                  <a:pt x="470" y="319"/>
                </a:lnTo>
                <a:lnTo>
                  <a:pt x="467" y="310"/>
                </a:lnTo>
                <a:lnTo>
                  <a:pt x="463" y="303"/>
                </a:lnTo>
                <a:lnTo>
                  <a:pt x="457" y="295"/>
                </a:lnTo>
                <a:lnTo>
                  <a:pt x="450" y="290"/>
                </a:lnTo>
                <a:lnTo>
                  <a:pt x="442" y="285"/>
                </a:lnTo>
                <a:lnTo>
                  <a:pt x="434" y="282"/>
                </a:lnTo>
                <a:lnTo>
                  <a:pt x="425" y="281"/>
                </a:lnTo>
                <a:lnTo>
                  <a:pt x="415" y="282"/>
                </a:lnTo>
                <a:lnTo>
                  <a:pt x="407" y="285"/>
                </a:lnTo>
                <a:lnTo>
                  <a:pt x="399" y="290"/>
                </a:lnTo>
                <a:lnTo>
                  <a:pt x="391" y="295"/>
                </a:lnTo>
                <a:lnTo>
                  <a:pt x="322" y="364"/>
                </a:lnTo>
                <a:lnTo>
                  <a:pt x="320" y="366"/>
                </a:lnTo>
                <a:lnTo>
                  <a:pt x="317" y="367"/>
                </a:lnTo>
                <a:lnTo>
                  <a:pt x="315" y="367"/>
                </a:lnTo>
                <a:lnTo>
                  <a:pt x="311" y="366"/>
                </a:lnTo>
                <a:lnTo>
                  <a:pt x="309" y="365"/>
                </a:lnTo>
                <a:lnTo>
                  <a:pt x="307" y="363"/>
                </a:lnTo>
                <a:lnTo>
                  <a:pt x="306" y="361"/>
                </a:lnTo>
                <a:lnTo>
                  <a:pt x="305" y="358"/>
                </a:lnTo>
                <a:lnTo>
                  <a:pt x="305" y="79"/>
                </a:lnTo>
                <a:lnTo>
                  <a:pt x="305" y="74"/>
                </a:lnTo>
                <a:lnTo>
                  <a:pt x="304" y="67"/>
                </a:lnTo>
                <a:lnTo>
                  <a:pt x="303" y="62"/>
                </a:lnTo>
                <a:lnTo>
                  <a:pt x="301" y="56"/>
                </a:lnTo>
                <a:lnTo>
                  <a:pt x="299" y="51"/>
                </a:lnTo>
                <a:lnTo>
                  <a:pt x="295" y="47"/>
                </a:lnTo>
                <a:lnTo>
                  <a:pt x="292" y="41"/>
                </a:lnTo>
                <a:lnTo>
                  <a:pt x="288" y="37"/>
                </a:lnTo>
                <a:lnTo>
                  <a:pt x="283" y="34"/>
                </a:lnTo>
                <a:lnTo>
                  <a:pt x="279" y="30"/>
                </a:lnTo>
                <a:lnTo>
                  <a:pt x="274" y="27"/>
                </a:lnTo>
                <a:lnTo>
                  <a:pt x="269" y="25"/>
                </a:lnTo>
                <a:lnTo>
                  <a:pt x="264" y="23"/>
                </a:lnTo>
                <a:lnTo>
                  <a:pt x="257" y="21"/>
                </a:lnTo>
                <a:lnTo>
                  <a:pt x="252" y="20"/>
                </a:lnTo>
                <a:lnTo>
                  <a:pt x="246" y="20"/>
                </a:lnTo>
                <a:lnTo>
                  <a:pt x="240" y="20"/>
                </a:lnTo>
                <a:lnTo>
                  <a:pt x="234" y="21"/>
                </a:lnTo>
                <a:lnTo>
                  <a:pt x="228" y="23"/>
                </a:lnTo>
                <a:lnTo>
                  <a:pt x="223" y="25"/>
                </a:lnTo>
                <a:lnTo>
                  <a:pt x="218" y="27"/>
                </a:lnTo>
                <a:lnTo>
                  <a:pt x="212" y="30"/>
                </a:lnTo>
                <a:lnTo>
                  <a:pt x="208" y="34"/>
                </a:lnTo>
                <a:lnTo>
                  <a:pt x="203" y="37"/>
                </a:lnTo>
                <a:lnTo>
                  <a:pt x="200" y="41"/>
                </a:lnTo>
                <a:lnTo>
                  <a:pt x="196" y="47"/>
                </a:lnTo>
                <a:lnTo>
                  <a:pt x="194" y="51"/>
                </a:lnTo>
                <a:lnTo>
                  <a:pt x="191" y="56"/>
                </a:lnTo>
                <a:lnTo>
                  <a:pt x="188" y="62"/>
                </a:lnTo>
                <a:lnTo>
                  <a:pt x="187" y="67"/>
                </a:lnTo>
                <a:lnTo>
                  <a:pt x="186" y="74"/>
                </a:lnTo>
                <a:lnTo>
                  <a:pt x="186" y="79"/>
                </a:lnTo>
                <a:lnTo>
                  <a:pt x="186" y="358"/>
                </a:lnTo>
                <a:lnTo>
                  <a:pt x="186" y="361"/>
                </a:lnTo>
                <a:lnTo>
                  <a:pt x="184" y="363"/>
                </a:lnTo>
                <a:lnTo>
                  <a:pt x="183" y="365"/>
                </a:lnTo>
                <a:lnTo>
                  <a:pt x="180" y="366"/>
                </a:lnTo>
                <a:lnTo>
                  <a:pt x="178" y="367"/>
                </a:lnTo>
                <a:lnTo>
                  <a:pt x="174" y="367"/>
                </a:lnTo>
                <a:lnTo>
                  <a:pt x="171" y="366"/>
                </a:lnTo>
                <a:lnTo>
                  <a:pt x="169" y="364"/>
                </a:lnTo>
                <a:lnTo>
                  <a:pt x="100" y="295"/>
                </a:lnTo>
                <a:lnTo>
                  <a:pt x="92" y="290"/>
                </a:lnTo>
                <a:lnTo>
                  <a:pt x="85" y="285"/>
                </a:lnTo>
                <a:lnTo>
                  <a:pt x="76" y="282"/>
                </a:lnTo>
                <a:lnTo>
                  <a:pt x="67" y="281"/>
                </a:lnTo>
                <a:close/>
                <a:moveTo>
                  <a:pt x="246" y="596"/>
                </a:moveTo>
                <a:lnTo>
                  <a:pt x="242" y="595"/>
                </a:lnTo>
                <a:lnTo>
                  <a:pt x="239" y="593"/>
                </a:lnTo>
                <a:lnTo>
                  <a:pt x="20" y="375"/>
                </a:lnTo>
                <a:lnTo>
                  <a:pt x="16" y="369"/>
                </a:lnTo>
                <a:lnTo>
                  <a:pt x="12" y="364"/>
                </a:lnTo>
                <a:lnTo>
                  <a:pt x="8" y="359"/>
                </a:lnTo>
                <a:lnTo>
                  <a:pt x="6" y="352"/>
                </a:lnTo>
                <a:lnTo>
                  <a:pt x="4" y="347"/>
                </a:lnTo>
                <a:lnTo>
                  <a:pt x="3" y="340"/>
                </a:lnTo>
                <a:lnTo>
                  <a:pt x="2" y="334"/>
                </a:lnTo>
                <a:lnTo>
                  <a:pt x="0" y="327"/>
                </a:lnTo>
                <a:lnTo>
                  <a:pt x="2" y="321"/>
                </a:lnTo>
                <a:lnTo>
                  <a:pt x="3" y="315"/>
                </a:lnTo>
                <a:lnTo>
                  <a:pt x="4" y="309"/>
                </a:lnTo>
                <a:lnTo>
                  <a:pt x="6" y="303"/>
                </a:lnTo>
                <a:lnTo>
                  <a:pt x="8" y="297"/>
                </a:lnTo>
                <a:lnTo>
                  <a:pt x="12" y="292"/>
                </a:lnTo>
                <a:lnTo>
                  <a:pt x="16" y="286"/>
                </a:lnTo>
                <a:lnTo>
                  <a:pt x="20" y="281"/>
                </a:lnTo>
                <a:lnTo>
                  <a:pt x="25" y="277"/>
                </a:lnTo>
                <a:lnTo>
                  <a:pt x="31" y="272"/>
                </a:lnTo>
                <a:lnTo>
                  <a:pt x="36" y="269"/>
                </a:lnTo>
                <a:lnTo>
                  <a:pt x="42" y="267"/>
                </a:lnTo>
                <a:lnTo>
                  <a:pt x="48" y="265"/>
                </a:lnTo>
                <a:lnTo>
                  <a:pt x="54" y="263"/>
                </a:lnTo>
                <a:lnTo>
                  <a:pt x="61" y="261"/>
                </a:lnTo>
                <a:lnTo>
                  <a:pt x="67" y="261"/>
                </a:lnTo>
                <a:lnTo>
                  <a:pt x="74" y="261"/>
                </a:lnTo>
                <a:lnTo>
                  <a:pt x="80" y="263"/>
                </a:lnTo>
                <a:lnTo>
                  <a:pt x="86" y="265"/>
                </a:lnTo>
                <a:lnTo>
                  <a:pt x="92" y="267"/>
                </a:lnTo>
                <a:lnTo>
                  <a:pt x="98" y="269"/>
                </a:lnTo>
                <a:lnTo>
                  <a:pt x="104" y="272"/>
                </a:lnTo>
                <a:lnTo>
                  <a:pt x="108" y="277"/>
                </a:lnTo>
                <a:lnTo>
                  <a:pt x="114" y="281"/>
                </a:lnTo>
                <a:lnTo>
                  <a:pt x="167" y="334"/>
                </a:lnTo>
                <a:lnTo>
                  <a:pt x="167" y="79"/>
                </a:lnTo>
                <a:lnTo>
                  <a:pt x="167" y="71"/>
                </a:lnTo>
                <a:lnTo>
                  <a:pt x="168" y="64"/>
                </a:lnTo>
                <a:lnTo>
                  <a:pt x="170" y="56"/>
                </a:lnTo>
                <a:lnTo>
                  <a:pt x="172" y="49"/>
                </a:lnTo>
                <a:lnTo>
                  <a:pt x="175" y="41"/>
                </a:lnTo>
                <a:lnTo>
                  <a:pt x="180" y="35"/>
                </a:lnTo>
                <a:lnTo>
                  <a:pt x="184" y="29"/>
                </a:lnTo>
                <a:lnTo>
                  <a:pt x="189" y="23"/>
                </a:lnTo>
                <a:lnTo>
                  <a:pt x="195" y="18"/>
                </a:lnTo>
                <a:lnTo>
                  <a:pt x="201" y="13"/>
                </a:lnTo>
                <a:lnTo>
                  <a:pt x="208" y="10"/>
                </a:lnTo>
                <a:lnTo>
                  <a:pt x="215" y="7"/>
                </a:lnTo>
                <a:lnTo>
                  <a:pt x="222" y="3"/>
                </a:lnTo>
                <a:lnTo>
                  <a:pt x="229" y="1"/>
                </a:lnTo>
                <a:lnTo>
                  <a:pt x="238" y="0"/>
                </a:lnTo>
                <a:lnTo>
                  <a:pt x="246" y="0"/>
                </a:lnTo>
                <a:lnTo>
                  <a:pt x="254" y="0"/>
                </a:lnTo>
                <a:lnTo>
                  <a:pt x="262" y="1"/>
                </a:lnTo>
                <a:lnTo>
                  <a:pt x="269" y="3"/>
                </a:lnTo>
                <a:lnTo>
                  <a:pt x="277" y="7"/>
                </a:lnTo>
                <a:lnTo>
                  <a:pt x="283" y="10"/>
                </a:lnTo>
                <a:lnTo>
                  <a:pt x="290" y="13"/>
                </a:lnTo>
                <a:lnTo>
                  <a:pt x="296" y="18"/>
                </a:lnTo>
                <a:lnTo>
                  <a:pt x="302" y="23"/>
                </a:lnTo>
                <a:lnTo>
                  <a:pt x="307" y="29"/>
                </a:lnTo>
                <a:lnTo>
                  <a:pt x="311" y="35"/>
                </a:lnTo>
                <a:lnTo>
                  <a:pt x="316" y="41"/>
                </a:lnTo>
                <a:lnTo>
                  <a:pt x="319" y="49"/>
                </a:lnTo>
                <a:lnTo>
                  <a:pt x="321" y="56"/>
                </a:lnTo>
                <a:lnTo>
                  <a:pt x="323" y="64"/>
                </a:lnTo>
                <a:lnTo>
                  <a:pt x="324" y="71"/>
                </a:lnTo>
                <a:lnTo>
                  <a:pt x="326" y="79"/>
                </a:lnTo>
                <a:lnTo>
                  <a:pt x="326" y="334"/>
                </a:lnTo>
                <a:lnTo>
                  <a:pt x="377" y="281"/>
                </a:lnTo>
                <a:lnTo>
                  <a:pt x="383" y="277"/>
                </a:lnTo>
                <a:lnTo>
                  <a:pt x="388" y="272"/>
                </a:lnTo>
                <a:lnTo>
                  <a:pt x="394" y="269"/>
                </a:lnTo>
                <a:lnTo>
                  <a:pt x="399" y="267"/>
                </a:lnTo>
                <a:lnTo>
                  <a:pt x="405" y="265"/>
                </a:lnTo>
                <a:lnTo>
                  <a:pt x="412" y="263"/>
                </a:lnTo>
                <a:lnTo>
                  <a:pt x="418" y="261"/>
                </a:lnTo>
                <a:lnTo>
                  <a:pt x="425" y="261"/>
                </a:lnTo>
                <a:lnTo>
                  <a:pt x="431" y="261"/>
                </a:lnTo>
                <a:lnTo>
                  <a:pt x="438" y="263"/>
                </a:lnTo>
                <a:lnTo>
                  <a:pt x="443" y="265"/>
                </a:lnTo>
                <a:lnTo>
                  <a:pt x="450" y="267"/>
                </a:lnTo>
                <a:lnTo>
                  <a:pt x="455" y="269"/>
                </a:lnTo>
                <a:lnTo>
                  <a:pt x="462" y="272"/>
                </a:lnTo>
                <a:lnTo>
                  <a:pt x="466" y="277"/>
                </a:lnTo>
                <a:lnTo>
                  <a:pt x="471" y="281"/>
                </a:lnTo>
                <a:lnTo>
                  <a:pt x="476" y="286"/>
                </a:lnTo>
                <a:lnTo>
                  <a:pt x="480" y="292"/>
                </a:lnTo>
                <a:lnTo>
                  <a:pt x="483" y="297"/>
                </a:lnTo>
                <a:lnTo>
                  <a:pt x="485" y="303"/>
                </a:lnTo>
                <a:lnTo>
                  <a:pt x="488" y="309"/>
                </a:lnTo>
                <a:lnTo>
                  <a:pt x="490" y="315"/>
                </a:lnTo>
                <a:lnTo>
                  <a:pt x="491" y="321"/>
                </a:lnTo>
                <a:lnTo>
                  <a:pt x="491" y="327"/>
                </a:lnTo>
                <a:lnTo>
                  <a:pt x="491" y="334"/>
                </a:lnTo>
                <a:lnTo>
                  <a:pt x="490" y="340"/>
                </a:lnTo>
                <a:lnTo>
                  <a:pt x="488" y="347"/>
                </a:lnTo>
                <a:lnTo>
                  <a:pt x="485" y="352"/>
                </a:lnTo>
                <a:lnTo>
                  <a:pt x="483" y="359"/>
                </a:lnTo>
                <a:lnTo>
                  <a:pt x="480" y="364"/>
                </a:lnTo>
                <a:lnTo>
                  <a:pt x="476" y="369"/>
                </a:lnTo>
                <a:lnTo>
                  <a:pt x="471" y="375"/>
                </a:lnTo>
                <a:lnTo>
                  <a:pt x="253" y="593"/>
                </a:lnTo>
                <a:lnTo>
                  <a:pt x="250" y="595"/>
                </a:lnTo>
                <a:lnTo>
                  <a:pt x="246" y="5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21">
            <a:extLst>
              <a:ext uri="{FF2B5EF4-FFF2-40B4-BE49-F238E27FC236}">
                <a16:creationId xmlns:a16="http://schemas.microsoft.com/office/drawing/2014/main" id="{B8B47042-10A0-4FA3-815F-3A8B19C217C5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6896064" y="3646675"/>
            <a:ext cx="228844" cy="279490"/>
          </a:xfrm>
          <a:custGeom>
            <a:avLst/>
            <a:gdLst>
              <a:gd name="T0" fmla="*/ 42 w 491"/>
              <a:gd name="T1" fmla="*/ 290 h 596"/>
              <a:gd name="T2" fmla="*/ 22 w 491"/>
              <a:gd name="T3" fmla="*/ 319 h 596"/>
              <a:gd name="T4" fmla="*/ 29 w 491"/>
              <a:gd name="T5" fmla="*/ 353 h 596"/>
              <a:gd name="T6" fmla="*/ 463 w 491"/>
              <a:gd name="T7" fmla="*/ 353 h 596"/>
              <a:gd name="T8" fmla="*/ 470 w 491"/>
              <a:gd name="T9" fmla="*/ 319 h 596"/>
              <a:gd name="T10" fmla="*/ 450 w 491"/>
              <a:gd name="T11" fmla="*/ 290 h 596"/>
              <a:gd name="T12" fmla="*/ 415 w 491"/>
              <a:gd name="T13" fmla="*/ 282 h 596"/>
              <a:gd name="T14" fmla="*/ 322 w 491"/>
              <a:gd name="T15" fmla="*/ 364 h 596"/>
              <a:gd name="T16" fmla="*/ 311 w 491"/>
              <a:gd name="T17" fmla="*/ 366 h 596"/>
              <a:gd name="T18" fmla="*/ 305 w 491"/>
              <a:gd name="T19" fmla="*/ 358 h 596"/>
              <a:gd name="T20" fmla="*/ 303 w 491"/>
              <a:gd name="T21" fmla="*/ 62 h 596"/>
              <a:gd name="T22" fmla="*/ 292 w 491"/>
              <a:gd name="T23" fmla="*/ 41 h 596"/>
              <a:gd name="T24" fmla="*/ 274 w 491"/>
              <a:gd name="T25" fmla="*/ 27 h 596"/>
              <a:gd name="T26" fmla="*/ 252 w 491"/>
              <a:gd name="T27" fmla="*/ 20 h 596"/>
              <a:gd name="T28" fmla="*/ 228 w 491"/>
              <a:gd name="T29" fmla="*/ 23 h 596"/>
              <a:gd name="T30" fmla="*/ 208 w 491"/>
              <a:gd name="T31" fmla="*/ 34 h 596"/>
              <a:gd name="T32" fmla="*/ 194 w 491"/>
              <a:gd name="T33" fmla="*/ 51 h 596"/>
              <a:gd name="T34" fmla="*/ 186 w 491"/>
              <a:gd name="T35" fmla="*/ 74 h 596"/>
              <a:gd name="T36" fmla="*/ 184 w 491"/>
              <a:gd name="T37" fmla="*/ 363 h 596"/>
              <a:gd name="T38" fmla="*/ 174 w 491"/>
              <a:gd name="T39" fmla="*/ 367 h 596"/>
              <a:gd name="T40" fmla="*/ 92 w 491"/>
              <a:gd name="T41" fmla="*/ 290 h 596"/>
              <a:gd name="T42" fmla="*/ 246 w 491"/>
              <a:gd name="T43" fmla="*/ 596 h 596"/>
              <a:gd name="T44" fmla="*/ 16 w 491"/>
              <a:gd name="T45" fmla="*/ 369 h 596"/>
              <a:gd name="T46" fmla="*/ 4 w 491"/>
              <a:gd name="T47" fmla="*/ 347 h 596"/>
              <a:gd name="T48" fmla="*/ 2 w 491"/>
              <a:gd name="T49" fmla="*/ 321 h 596"/>
              <a:gd name="T50" fmla="*/ 8 w 491"/>
              <a:gd name="T51" fmla="*/ 297 h 596"/>
              <a:gd name="T52" fmla="*/ 25 w 491"/>
              <a:gd name="T53" fmla="*/ 277 h 596"/>
              <a:gd name="T54" fmla="*/ 48 w 491"/>
              <a:gd name="T55" fmla="*/ 265 h 596"/>
              <a:gd name="T56" fmla="*/ 74 w 491"/>
              <a:gd name="T57" fmla="*/ 261 h 596"/>
              <a:gd name="T58" fmla="*/ 98 w 491"/>
              <a:gd name="T59" fmla="*/ 269 h 596"/>
              <a:gd name="T60" fmla="*/ 167 w 491"/>
              <a:gd name="T61" fmla="*/ 334 h 596"/>
              <a:gd name="T62" fmla="*/ 170 w 491"/>
              <a:gd name="T63" fmla="*/ 56 h 596"/>
              <a:gd name="T64" fmla="*/ 184 w 491"/>
              <a:gd name="T65" fmla="*/ 29 h 596"/>
              <a:gd name="T66" fmla="*/ 208 w 491"/>
              <a:gd name="T67" fmla="*/ 10 h 596"/>
              <a:gd name="T68" fmla="*/ 238 w 491"/>
              <a:gd name="T69" fmla="*/ 0 h 596"/>
              <a:gd name="T70" fmla="*/ 269 w 491"/>
              <a:gd name="T71" fmla="*/ 3 h 596"/>
              <a:gd name="T72" fmla="*/ 296 w 491"/>
              <a:gd name="T73" fmla="*/ 18 h 596"/>
              <a:gd name="T74" fmla="*/ 316 w 491"/>
              <a:gd name="T75" fmla="*/ 41 h 596"/>
              <a:gd name="T76" fmla="*/ 324 w 491"/>
              <a:gd name="T77" fmla="*/ 71 h 596"/>
              <a:gd name="T78" fmla="*/ 383 w 491"/>
              <a:gd name="T79" fmla="*/ 277 h 596"/>
              <a:gd name="T80" fmla="*/ 405 w 491"/>
              <a:gd name="T81" fmla="*/ 265 h 596"/>
              <a:gd name="T82" fmla="*/ 431 w 491"/>
              <a:gd name="T83" fmla="*/ 261 h 596"/>
              <a:gd name="T84" fmla="*/ 455 w 491"/>
              <a:gd name="T85" fmla="*/ 269 h 596"/>
              <a:gd name="T86" fmla="*/ 476 w 491"/>
              <a:gd name="T87" fmla="*/ 286 h 596"/>
              <a:gd name="T88" fmla="*/ 488 w 491"/>
              <a:gd name="T89" fmla="*/ 309 h 596"/>
              <a:gd name="T90" fmla="*/ 491 w 491"/>
              <a:gd name="T91" fmla="*/ 334 h 596"/>
              <a:gd name="T92" fmla="*/ 483 w 491"/>
              <a:gd name="T93" fmla="*/ 359 h 596"/>
              <a:gd name="T94" fmla="*/ 253 w 491"/>
              <a:gd name="T95" fmla="*/ 593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1" h="596">
                <a:moveTo>
                  <a:pt x="67" y="281"/>
                </a:moveTo>
                <a:lnTo>
                  <a:pt x="58" y="282"/>
                </a:lnTo>
                <a:lnTo>
                  <a:pt x="49" y="285"/>
                </a:lnTo>
                <a:lnTo>
                  <a:pt x="42" y="290"/>
                </a:lnTo>
                <a:lnTo>
                  <a:pt x="34" y="295"/>
                </a:lnTo>
                <a:lnTo>
                  <a:pt x="29" y="303"/>
                </a:lnTo>
                <a:lnTo>
                  <a:pt x="24" y="310"/>
                </a:lnTo>
                <a:lnTo>
                  <a:pt x="22" y="319"/>
                </a:lnTo>
                <a:lnTo>
                  <a:pt x="21" y="327"/>
                </a:lnTo>
                <a:lnTo>
                  <a:pt x="22" y="336"/>
                </a:lnTo>
                <a:lnTo>
                  <a:pt x="24" y="345"/>
                </a:lnTo>
                <a:lnTo>
                  <a:pt x="29" y="353"/>
                </a:lnTo>
                <a:lnTo>
                  <a:pt x="34" y="361"/>
                </a:lnTo>
                <a:lnTo>
                  <a:pt x="246" y="571"/>
                </a:lnTo>
                <a:lnTo>
                  <a:pt x="457" y="361"/>
                </a:lnTo>
                <a:lnTo>
                  <a:pt x="463" y="353"/>
                </a:lnTo>
                <a:lnTo>
                  <a:pt x="467" y="345"/>
                </a:lnTo>
                <a:lnTo>
                  <a:pt x="470" y="336"/>
                </a:lnTo>
                <a:lnTo>
                  <a:pt x="470" y="327"/>
                </a:lnTo>
                <a:lnTo>
                  <a:pt x="470" y="319"/>
                </a:lnTo>
                <a:lnTo>
                  <a:pt x="467" y="310"/>
                </a:lnTo>
                <a:lnTo>
                  <a:pt x="463" y="303"/>
                </a:lnTo>
                <a:lnTo>
                  <a:pt x="457" y="295"/>
                </a:lnTo>
                <a:lnTo>
                  <a:pt x="450" y="290"/>
                </a:lnTo>
                <a:lnTo>
                  <a:pt x="442" y="285"/>
                </a:lnTo>
                <a:lnTo>
                  <a:pt x="434" y="282"/>
                </a:lnTo>
                <a:lnTo>
                  <a:pt x="425" y="281"/>
                </a:lnTo>
                <a:lnTo>
                  <a:pt x="415" y="282"/>
                </a:lnTo>
                <a:lnTo>
                  <a:pt x="407" y="285"/>
                </a:lnTo>
                <a:lnTo>
                  <a:pt x="399" y="290"/>
                </a:lnTo>
                <a:lnTo>
                  <a:pt x="391" y="295"/>
                </a:lnTo>
                <a:lnTo>
                  <a:pt x="322" y="364"/>
                </a:lnTo>
                <a:lnTo>
                  <a:pt x="320" y="366"/>
                </a:lnTo>
                <a:lnTo>
                  <a:pt x="317" y="367"/>
                </a:lnTo>
                <a:lnTo>
                  <a:pt x="315" y="367"/>
                </a:lnTo>
                <a:lnTo>
                  <a:pt x="311" y="366"/>
                </a:lnTo>
                <a:lnTo>
                  <a:pt x="309" y="365"/>
                </a:lnTo>
                <a:lnTo>
                  <a:pt x="307" y="363"/>
                </a:lnTo>
                <a:lnTo>
                  <a:pt x="306" y="361"/>
                </a:lnTo>
                <a:lnTo>
                  <a:pt x="305" y="358"/>
                </a:lnTo>
                <a:lnTo>
                  <a:pt x="305" y="79"/>
                </a:lnTo>
                <a:lnTo>
                  <a:pt x="305" y="74"/>
                </a:lnTo>
                <a:lnTo>
                  <a:pt x="304" y="67"/>
                </a:lnTo>
                <a:lnTo>
                  <a:pt x="303" y="62"/>
                </a:lnTo>
                <a:lnTo>
                  <a:pt x="301" y="56"/>
                </a:lnTo>
                <a:lnTo>
                  <a:pt x="299" y="51"/>
                </a:lnTo>
                <a:lnTo>
                  <a:pt x="295" y="47"/>
                </a:lnTo>
                <a:lnTo>
                  <a:pt x="292" y="41"/>
                </a:lnTo>
                <a:lnTo>
                  <a:pt x="288" y="37"/>
                </a:lnTo>
                <a:lnTo>
                  <a:pt x="283" y="34"/>
                </a:lnTo>
                <a:lnTo>
                  <a:pt x="279" y="30"/>
                </a:lnTo>
                <a:lnTo>
                  <a:pt x="274" y="27"/>
                </a:lnTo>
                <a:lnTo>
                  <a:pt x="269" y="25"/>
                </a:lnTo>
                <a:lnTo>
                  <a:pt x="264" y="23"/>
                </a:lnTo>
                <a:lnTo>
                  <a:pt x="257" y="21"/>
                </a:lnTo>
                <a:lnTo>
                  <a:pt x="252" y="20"/>
                </a:lnTo>
                <a:lnTo>
                  <a:pt x="246" y="20"/>
                </a:lnTo>
                <a:lnTo>
                  <a:pt x="240" y="20"/>
                </a:lnTo>
                <a:lnTo>
                  <a:pt x="234" y="21"/>
                </a:lnTo>
                <a:lnTo>
                  <a:pt x="228" y="23"/>
                </a:lnTo>
                <a:lnTo>
                  <a:pt x="223" y="25"/>
                </a:lnTo>
                <a:lnTo>
                  <a:pt x="218" y="27"/>
                </a:lnTo>
                <a:lnTo>
                  <a:pt x="212" y="30"/>
                </a:lnTo>
                <a:lnTo>
                  <a:pt x="208" y="34"/>
                </a:lnTo>
                <a:lnTo>
                  <a:pt x="203" y="37"/>
                </a:lnTo>
                <a:lnTo>
                  <a:pt x="200" y="41"/>
                </a:lnTo>
                <a:lnTo>
                  <a:pt x="196" y="47"/>
                </a:lnTo>
                <a:lnTo>
                  <a:pt x="194" y="51"/>
                </a:lnTo>
                <a:lnTo>
                  <a:pt x="191" y="56"/>
                </a:lnTo>
                <a:lnTo>
                  <a:pt x="188" y="62"/>
                </a:lnTo>
                <a:lnTo>
                  <a:pt x="187" y="67"/>
                </a:lnTo>
                <a:lnTo>
                  <a:pt x="186" y="74"/>
                </a:lnTo>
                <a:lnTo>
                  <a:pt x="186" y="79"/>
                </a:lnTo>
                <a:lnTo>
                  <a:pt x="186" y="358"/>
                </a:lnTo>
                <a:lnTo>
                  <a:pt x="186" y="361"/>
                </a:lnTo>
                <a:lnTo>
                  <a:pt x="184" y="363"/>
                </a:lnTo>
                <a:lnTo>
                  <a:pt x="183" y="365"/>
                </a:lnTo>
                <a:lnTo>
                  <a:pt x="180" y="366"/>
                </a:lnTo>
                <a:lnTo>
                  <a:pt x="178" y="367"/>
                </a:lnTo>
                <a:lnTo>
                  <a:pt x="174" y="367"/>
                </a:lnTo>
                <a:lnTo>
                  <a:pt x="171" y="366"/>
                </a:lnTo>
                <a:lnTo>
                  <a:pt x="169" y="364"/>
                </a:lnTo>
                <a:lnTo>
                  <a:pt x="100" y="295"/>
                </a:lnTo>
                <a:lnTo>
                  <a:pt x="92" y="290"/>
                </a:lnTo>
                <a:lnTo>
                  <a:pt x="85" y="285"/>
                </a:lnTo>
                <a:lnTo>
                  <a:pt x="76" y="282"/>
                </a:lnTo>
                <a:lnTo>
                  <a:pt x="67" y="281"/>
                </a:lnTo>
                <a:close/>
                <a:moveTo>
                  <a:pt x="246" y="596"/>
                </a:moveTo>
                <a:lnTo>
                  <a:pt x="242" y="595"/>
                </a:lnTo>
                <a:lnTo>
                  <a:pt x="239" y="593"/>
                </a:lnTo>
                <a:lnTo>
                  <a:pt x="20" y="375"/>
                </a:lnTo>
                <a:lnTo>
                  <a:pt x="16" y="369"/>
                </a:lnTo>
                <a:lnTo>
                  <a:pt x="12" y="364"/>
                </a:lnTo>
                <a:lnTo>
                  <a:pt x="8" y="359"/>
                </a:lnTo>
                <a:lnTo>
                  <a:pt x="6" y="352"/>
                </a:lnTo>
                <a:lnTo>
                  <a:pt x="4" y="347"/>
                </a:lnTo>
                <a:lnTo>
                  <a:pt x="3" y="340"/>
                </a:lnTo>
                <a:lnTo>
                  <a:pt x="2" y="334"/>
                </a:lnTo>
                <a:lnTo>
                  <a:pt x="0" y="327"/>
                </a:lnTo>
                <a:lnTo>
                  <a:pt x="2" y="321"/>
                </a:lnTo>
                <a:lnTo>
                  <a:pt x="3" y="315"/>
                </a:lnTo>
                <a:lnTo>
                  <a:pt x="4" y="309"/>
                </a:lnTo>
                <a:lnTo>
                  <a:pt x="6" y="303"/>
                </a:lnTo>
                <a:lnTo>
                  <a:pt x="8" y="297"/>
                </a:lnTo>
                <a:lnTo>
                  <a:pt x="12" y="292"/>
                </a:lnTo>
                <a:lnTo>
                  <a:pt x="16" y="286"/>
                </a:lnTo>
                <a:lnTo>
                  <a:pt x="20" y="281"/>
                </a:lnTo>
                <a:lnTo>
                  <a:pt x="25" y="277"/>
                </a:lnTo>
                <a:lnTo>
                  <a:pt x="31" y="272"/>
                </a:lnTo>
                <a:lnTo>
                  <a:pt x="36" y="269"/>
                </a:lnTo>
                <a:lnTo>
                  <a:pt x="42" y="267"/>
                </a:lnTo>
                <a:lnTo>
                  <a:pt x="48" y="265"/>
                </a:lnTo>
                <a:lnTo>
                  <a:pt x="54" y="263"/>
                </a:lnTo>
                <a:lnTo>
                  <a:pt x="61" y="261"/>
                </a:lnTo>
                <a:lnTo>
                  <a:pt x="67" y="261"/>
                </a:lnTo>
                <a:lnTo>
                  <a:pt x="74" y="261"/>
                </a:lnTo>
                <a:lnTo>
                  <a:pt x="80" y="263"/>
                </a:lnTo>
                <a:lnTo>
                  <a:pt x="86" y="265"/>
                </a:lnTo>
                <a:lnTo>
                  <a:pt x="92" y="267"/>
                </a:lnTo>
                <a:lnTo>
                  <a:pt x="98" y="269"/>
                </a:lnTo>
                <a:lnTo>
                  <a:pt x="104" y="272"/>
                </a:lnTo>
                <a:lnTo>
                  <a:pt x="108" y="277"/>
                </a:lnTo>
                <a:lnTo>
                  <a:pt x="114" y="281"/>
                </a:lnTo>
                <a:lnTo>
                  <a:pt x="167" y="334"/>
                </a:lnTo>
                <a:lnTo>
                  <a:pt x="167" y="79"/>
                </a:lnTo>
                <a:lnTo>
                  <a:pt x="167" y="71"/>
                </a:lnTo>
                <a:lnTo>
                  <a:pt x="168" y="64"/>
                </a:lnTo>
                <a:lnTo>
                  <a:pt x="170" y="56"/>
                </a:lnTo>
                <a:lnTo>
                  <a:pt x="172" y="49"/>
                </a:lnTo>
                <a:lnTo>
                  <a:pt x="175" y="41"/>
                </a:lnTo>
                <a:lnTo>
                  <a:pt x="180" y="35"/>
                </a:lnTo>
                <a:lnTo>
                  <a:pt x="184" y="29"/>
                </a:lnTo>
                <a:lnTo>
                  <a:pt x="189" y="23"/>
                </a:lnTo>
                <a:lnTo>
                  <a:pt x="195" y="18"/>
                </a:lnTo>
                <a:lnTo>
                  <a:pt x="201" y="13"/>
                </a:lnTo>
                <a:lnTo>
                  <a:pt x="208" y="10"/>
                </a:lnTo>
                <a:lnTo>
                  <a:pt x="215" y="7"/>
                </a:lnTo>
                <a:lnTo>
                  <a:pt x="222" y="3"/>
                </a:lnTo>
                <a:lnTo>
                  <a:pt x="229" y="1"/>
                </a:lnTo>
                <a:lnTo>
                  <a:pt x="238" y="0"/>
                </a:lnTo>
                <a:lnTo>
                  <a:pt x="246" y="0"/>
                </a:lnTo>
                <a:lnTo>
                  <a:pt x="254" y="0"/>
                </a:lnTo>
                <a:lnTo>
                  <a:pt x="262" y="1"/>
                </a:lnTo>
                <a:lnTo>
                  <a:pt x="269" y="3"/>
                </a:lnTo>
                <a:lnTo>
                  <a:pt x="277" y="7"/>
                </a:lnTo>
                <a:lnTo>
                  <a:pt x="283" y="10"/>
                </a:lnTo>
                <a:lnTo>
                  <a:pt x="290" y="13"/>
                </a:lnTo>
                <a:lnTo>
                  <a:pt x="296" y="18"/>
                </a:lnTo>
                <a:lnTo>
                  <a:pt x="302" y="23"/>
                </a:lnTo>
                <a:lnTo>
                  <a:pt x="307" y="29"/>
                </a:lnTo>
                <a:lnTo>
                  <a:pt x="311" y="35"/>
                </a:lnTo>
                <a:lnTo>
                  <a:pt x="316" y="41"/>
                </a:lnTo>
                <a:lnTo>
                  <a:pt x="319" y="49"/>
                </a:lnTo>
                <a:lnTo>
                  <a:pt x="321" y="56"/>
                </a:lnTo>
                <a:lnTo>
                  <a:pt x="323" y="64"/>
                </a:lnTo>
                <a:lnTo>
                  <a:pt x="324" y="71"/>
                </a:lnTo>
                <a:lnTo>
                  <a:pt x="326" y="79"/>
                </a:lnTo>
                <a:lnTo>
                  <a:pt x="326" y="334"/>
                </a:lnTo>
                <a:lnTo>
                  <a:pt x="377" y="281"/>
                </a:lnTo>
                <a:lnTo>
                  <a:pt x="383" y="277"/>
                </a:lnTo>
                <a:lnTo>
                  <a:pt x="388" y="272"/>
                </a:lnTo>
                <a:lnTo>
                  <a:pt x="394" y="269"/>
                </a:lnTo>
                <a:lnTo>
                  <a:pt x="399" y="267"/>
                </a:lnTo>
                <a:lnTo>
                  <a:pt x="405" y="265"/>
                </a:lnTo>
                <a:lnTo>
                  <a:pt x="412" y="263"/>
                </a:lnTo>
                <a:lnTo>
                  <a:pt x="418" y="261"/>
                </a:lnTo>
                <a:lnTo>
                  <a:pt x="425" y="261"/>
                </a:lnTo>
                <a:lnTo>
                  <a:pt x="431" y="261"/>
                </a:lnTo>
                <a:lnTo>
                  <a:pt x="438" y="263"/>
                </a:lnTo>
                <a:lnTo>
                  <a:pt x="443" y="265"/>
                </a:lnTo>
                <a:lnTo>
                  <a:pt x="450" y="267"/>
                </a:lnTo>
                <a:lnTo>
                  <a:pt x="455" y="269"/>
                </a:lnTo>
                <a:lnTo>
                  <a:pt x="462" y="272"/>
                </a:lnTo>
                <a:lnTo>
                  <a:pt x="466" y="277"/>
                </a:lnTo>
                <a:lnTo>
                  <a:pt x="471" y="281"/>
                </a:lnTo>
                <a:lnTo>
                  <a:pt x="476" y="286"/>
                </a:lnTo>
                <a:lnTo>
                  <a:pt x="480" y="292"/>
                </a:lnTo>
                <a:lnTo>
                  <a:pt x="483" y="297"/>
                </a:lnTo>
                <a:lnTo>
                  <a:pt x="485" y="303"/>
                </a:lnTo>
                <a:lnTo>
                  <a:pt x="488" y="309"/>
                </a:lnTo>
                <a:lnTo>
                  <a:pt x="490" y="315"/>
                </a:lnTo>
                <a:lnTo>
                  <a:pt x="491" y="321"/>
                </a:lnTo>
                <a:lnTo>
                  <a:pt x="491" y="327"/>
                </a:lnTo>
                <a:lnTo>
                  <a:pt x="491" y="334"/>
                </a:lnTo>
                <a:lnTo>
                  <a:pt x="490" y="340"/>
                </a:lnTo>
                <a:lnTo>
                  <a:pt x="488" y="347"/>
                </a:lnTo>
                <a:lnTo>
                  <a:pt x="485" y="352"/>
                </a:lnTo>
                <a:lnTo>
                  <a:pt x="483" y="359"/>
                </a:lnTo>
                <a:lnTo>
                  <a:pt x="480" y="364"/>
                </a:lnTo>
                <a:lnTo>
                  <a:pt x="476" y="369"/>
                </a:lnTo>
                <a:lnTo>
                  <a:pt x="471" y="375"/>
                </a:lnTo>
                <a:lnTo>
                  <a:pt x="253" y="593"/>
                </a:lnTo>
                <a:lnTo>
                  <a:pt x="250" y="595"/>
                </a:lnTo>
                <a:lnTo>
                  <a:pt x="246" y="5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21">
            <a:extLst>
              <a:ext uri="{FF2B5EF4-FFF2-40B4-BE49-F238E27FC236}">
                <a16:creationId xmlns:a16="http://schemas.microsoft.com/office/drawing/2014/main" id="{623E343C-2E6D-435C-A903-70D73C1F4D73}"/>
              </a:ext>
            </a:extLst>
          </p:cNvPr>
          <p:cNvSpPr>
            <a:spLocks noEditPoints="1"/>
          </p:cNvSpPr>
          <p:nvPr/>
        </p:nvSpPr>
        <p:spPr bwMode="auto">
          <a:xfrm rot="5400000" flipH="1" flipV="1">
            <a:off x="5067092" y="3646675"/>
            <a:ext cx="228844" cy="279490"/>
          </a:xfrm>
          <a:custGeom>
            <a:avLst/>
            <a:gdLst>
              <a:gd name="T0" fmla="*/ 42 w 491"/>
              <a:gd name="T1" fmla="*/ 290 h 596"/>
              <a:gd name="T2" fmla="*/ 22 w 491"/>
              <a:gd name="T3" fmla="*/ 319 h 596"/>
              <a:gd name="T4" fmla="*/ 29 w 491"/>
              <a:gd name="T5" fmla="*/ 353 h 596"/>
              <a:gd name="T6" fmla="*/ 463 w 491"/>
              <a:gd name="T7" fmla="*/ 353 h 596"/>
              <a:gd name="T8" fmla="*/ 470 w 491"/>
              <a:gd name="T9" fmla="*/ 319 h 596"/>
              <a:gd name="T10" fmla="*/ 450 w 491"/>
              <a:gd name="T11" fmla="*/ 290 h 596"/>
              <a:gd name="T12" fmla="*/ 415 w 491"/>
              <a:gd name="T13" fmla="*/ 282 h 596"/>
              <a:gd name="T14" fmla="*/ 322 w 491"/>
              <a:gd name="T15" fmla="*/ 364 h 596"/>
              <a:gd name="T16" fmla="*/ 311 w 491"/>
              <a:gd name="T17" fmla="*/ 366 h 596"/>
              <a:gd name="T18" fmla="*/ 305 w 491"/>
              <a:gd name="T19" fmla="*/ 358 h 596"/>
              <a:gd name="T20" fmla="*/ 303 w 491"/>
              <a:gd name="T21" fmla="*/ 62 h 596"/>
              <a:gd name="T22" fmla="*/ 292 w 491"/>
              <a:gd name="T23" fmla="*/ 41 h 596"/>
              <a:gd name="T24" fmla="*/ 274 w 491"/>
              <a:gd name="T25" fmla="*/ 27 h 596"/>
              <a:gd name="T26" fmla="*/ 252 w 491"/>
              <a:gd name="T27" fmla="*/ 20 h 596"/>
              <a:gd name="T28" fmla="*/ 228 w 491"/>
              <a:gd name="T29" fmla="*/ 23 h 596"/>
              <a:gd name="T30" fmla="*/ 208 w 491"/>
              <a:gd name="T31" fmla="*/ 34 h 596"/>
              <a:gd name="T32" fmla="*/ 194 w 491"/>
              <a:gd name="T33" fmla="*/ 51 h 596"/>
              <a:gd name="T34" fmla="*/ 186 w 491"/>
              <a:gd name="T35" fmla="*/ 74 h 596"/>
              <a:gd name="T36" fmla="*/ 184 w 491"/>
              <a:gd name="T37" fmla="*/ 363 h 596"/>
              <a:gd name="T38" fmla="*/ 174 w 491"/>
              <a:gd name="T39" fmla="*/ 367 h 596"/>
              <a:gd name="T40" fmla="*/ 92 w 491"/>
              <a:gd name="T41" fmla="*/ 290 h 596"/>
              <a:gd name="T42" fmla="*/ 246 w 491"/>
              <a:gd name="T43" fmla="*/ 596 h 596"/>
              <a:gd name="T44" fmla="*/ 16 w 491"/>
              <a:gd name="T45" fmla="*/ 369 h 596"/>
              <a:gd name="T46" fmla="*/ 4 w 491"/>
              <a:gd name="T47" fmla="*/ 347 h 596"/>
              <a:gd name="T48" fmla="*/ 2 w 491"/>
              <a:gd name="T49" fmla="*/ 321 h 596"/>
              <a:gd name="T50" fmla="*/ 8 w 491"/>
              <a:gd name="T51" fmla="*/ 297 h 596"/>
              <a:gd name="T52" fmla="*/ 25 w 491"/>
              <a:gd name="T53" fmla="*/ 277 h 596"/>
              <a:gd name="T54" fmla="*/ 48 w 491"/>
              <a:gd name="T55" fmla="*/ 265 h 596"/>
              <a:gd name="T56" fmla="*/ 74 w 491"/>
              <a:gd name="T57" fmla="*/ 261 h 596"/>
              <a:gd name="T58" fmla="*/ 98 w 491"/>
              <a:gd name="T59" fmla="*/ 269 h 596"/>
              <a:gd name="T60" fmla="*/ 167 w 491"/>
              <a:gd name="T61" fmla="*/ 334 h 596"/>
              <a:gd name="T62" fmla="*/ 170 w 491"/>
              <a:gd name="T63" fmla="*/ 56 h 596"/>
              <a:gd name="T64" fmla="*/ 184 w 491"/>
              <a:gd name="T65" fmla="*/ 29 h 596"/>
              <a:gd name="T66" fmla="*/ 208 w 491"/>
              <a:gd name="T67" fmla="*/ 10 h 596"/>
              <a:gd name="T68" fmla="*/ 238 w 491"/>
              <a:gd name="T69" fmla="*/ 0 h 596"/>
              <a:gd name="T70" fmla="*/ 269 w 491"/>
              <a:gd name="T71" fmla="*/ 3 h 596"/>
              <a:gd name="T72" fmla="*/ 296 w 491"/>
              <a:gd name="T73" fmla="*/ 18 h 596"/>
              <a:gd name="T74" fmla="*/ 316 w 491"/>
              <a:gd name="T75" fmla="*/ 41 h 596"/>
              <a:gd name="T76" fmla="*/ 324 w 491"/>
              <a:gd name="T77" fmla="*/ 71 h 596"/>
              <a:gd name="T78" fmla="*/ 383 w 491"/>
              <a:gd name="T79" fmla="*/ 277 h 596"/>
              <a:gd name="T80" fmla="*/ 405 w 491"/>
              <a:gd name="T81" fmla="*/ 265 h 596"/>
              <a:gd name="T82" fmla="*/ 431 w 491"/>
              <a:gd name="T83" fmla="*/ 261 h 596"/>
              <a:gd name="T84" fmla="*/ 455 w 491"/>
              <a:gd name="T85" fmla="*/ 269 h 596"/>
              <a:gd name="T86" fmla="*/ 476 w 491"/>
              <a:gd name="T87" fmla="*/ 286 h 596"/>
              <a:gd name="T88" fmla="*/ 488 w 491"/>
              <a:gd name="T89" fmla="*/ 309 h 596"/>
              <a:gd name="T90" fmla="*/ 491 w 491"/>
              <a:gd name="T91" fmla="*/ 334 h 596"/>
              <a:gd name="T92" fmla="*/ 483 w 491"/>
              <a:gd name="T93" fmla="*/ 359 h 596"/>
              <a:gd name="T94" fmla="*/ 253 w 491"/>
              <a:gd name="T95" fmla="*/ 593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1" h="596">
                <a:moveTo>
                  <a:pt x="67" y="281"/>
                </a:moveTo>
                <a:lnTo>
                  <a:pt x="58" y="282"/>
                </a:lnTo>
                <a:lnTo>
                  <a:pt x="49" y="285"/>
                </a:lnTo>
                <a:lnTo>
                  <a:pt x="42" y="290"/>
                </a:lnTo>
                <a:lnTo>
                  <a:pt x="34" y="295"/>
                </a:lnTo>
                <a:lnTo>
                  <a:pt x="29" y="303"/>
                </a:lnTo>
                <a:lnTo>
                  <a:pt x="24" y="310"/>
                </a:lnTo>
                <a:lnTo>
                  <a:pt x="22" y="319"/>
                </a:lnTo>
                <a:lnTo>
                  <a:pt x="21" y="327"/>
                </a:lnTo>
                <a:lnTo>
                  <a:pt x="22" y="336"/>
                </a:lnTo>
                <a:lnTo>
                  <a:pt x="24" y="345"/>
                </a:lnTo>
                <a:lnTo>
                  <a:pt x="29" y="353"/>
                </a:lnTo>
                <a:lnTo>
                  <a:pt x="34" y="361"/>
                </a:lnTo>
                <a:lnTo>
                  <a:pt x="246" y="571"/>
                </a:lnTo>
                <a:lnTo>
                  <a:pt x="457" y="361"/>
                </a:lnTo>
                <a:lnTo>
                  <a:pt x="463" y="353"/>
                </a:lnTo>
                <a:lnTo>
                  <a:pt x="467" y="345"/>
                </a:lnTo>
                <a:lnTo>
                  <a:pt x="470" y="336"/>
                </a:lnTo>
                <a:lnTo>
                  <a:pt x="470" y="327"/>
                </a:lnTo>
                <a:lnTo>
                  <a:pt x="470" y="319"/>
                </a:lnTo>
                <a:lnTo>
                  <a:pt x="467" y="310"/>
                </a:lnTo>
                <a:lnTo>
                  <a:pt x="463" y="303"/>
                </a:lnTo>
                <a:lnTo>
                  <a:pt x="457" y="295"/>
                </a:lnTo>
                <a:lnTo>
                  <a:pt x="450" y="290"/>
                </a:lnTo>
                <a:lnTo>
                  <a:pt x="442" y="285"/>
                </a:lnTo>
                <a:lnTo>
                  <a:pt x="434" y="282"/>
                </a:lnTo>
                <a:lnTo>
                  <a:pt x="425" y="281"/>
                </a:lnTo>
                <a:lnTo>
                  <a:pt x="415" y="282"/>
                </a:lnTo>
                <a:lnTo>
                  <a:pt x="407" y="285"/>
                </a:lnTo>
                <a:lnTo>
                  <a:pt x="399" y="290"/>
                </a:lnTo>
                <a:lnTo>
                  <a:pt x="391" y="295"/>
                </a:lnTo>
                <a:lnTo>
                  <a:pt x="322" y="364"/>
                </a:lnTo>
                <a:lnTo>
                  <a:pt x="320" y="366"/>
                </a:lnTo>
                <a:lnTo>
                  <a:pt x="317" y="367"/>
                </a:lnTo>
                <a:lnTo>
                  <a:pt x="315" y="367"/>
                </a:lnTo>
                <a:lnTo>
                  <a:pt x="311" y="366"/>
                </a:lnTo>
                <a:lnTo>
                  <a:pt x="309" y="365"/>
                </a:lnTo>
                <a:lnTo>
                  <a:pt x="307" y="363"/>
                </a:lnTo>
                <a:lnTo>
                  <a:pt x="306" y="361"/>
                </a:lnTo>
                <a:lnTo>
                  <a:pt x="305" y="358"/>
                </a:lnTo>
                <a:lnTo>
                  <a:pt x="305" y="79"/>
                </a:lnTo>
                <a:lnTo>
                  <a:pt x="305" y="74"/>
                </a:lnTo>
                <a:lnTo>
                  <a:pt x="304" y="67"/>
                </a:lnTo>
                <a:lnTo>
                  <a:pt x="303" y="62"/>
                </a:lnTo>
                <a:lnTo>
                  <a:pt x="301" y="56"/>
                </a:lnTo>
                <a:lnTo>
                  <a:pt x="299" y="51"/>
                </a:lnTo>
                <a:lnTo>
                  <a:pt x="295" y="47"/>
                </a:lnTo>
                <a:lnTo>
                  <a:pt x="292" y="41"/>
                </a:lnTo>
                <a:lnTo>
                  <a:pt x="288" y="37"/>
                </a:lnTo>
                <a:lnTo>
                  <a:pt x="283" y="34"/>
                </a:lnTo>
                <a:lnTo>
                  <a:pt x="279" y="30"/>
                </a:lnTo>
                <a:lnTo>
                  <a:pt x="274" y="27"/>
                </a:lnTo>
                <a:lnTo>
                  <a:pt x="269" y="25"/>
                </a:lnTo>
                <a:lnTo>
                  <a:pt x="264" y="23"/>
                </a:lnTo>
                <a:lnTo>
                  <a:pt x="257" y="21"/>
                </a:lnTo>
                <a:lnTo>
                  <a:pt x="252" y="20"/>
                </a:lnTo>
                <a:lnTo>
                  <a:pt x="246" y="20"/>
                </a:lnTo>
                <a:lnTo>
                  <a:pt x="240" y="20"/>
                </a:lnTo>
                <a:lnTo>
                  <a:pt x="234" y="21"/>
                </a:lnTo>
                <a:lnTo>
                  <a:pt x="228" y="23"/>
                </a:lnTo>
                <a:lnTo>
                  <a:pt x="223" y="25"/>
                </a:lnTo>
                <a:lnTo>
                  <a:pt x="218" y="27"/>
                </a:lnTo>
                <a:lnTo>
                  <a:pt x="212" y="30"/>
                </a:lnTo>
                <a:lnTo>
                  <a:pt x="208" y="34"/>
                </a:lnTo>
                <a:lnTo>
                  <a:pt x="203" y="37"/>
                </a:lnTo>
                <a:lnTo>
                  <a:pt x="200" y="41"/>
                </a:lnTo>
                <a:lnTo>
                  <a:pt x="196" y="47"/>
                </a:lnTo>
                <a:lnTo>
                  <a:pt x="194" y="51"/>
                </a:lnTo>
                <a:lnTo>
                  <a:pt x="191" y="56"/>
                </a:lnTo>
                <a:lnTo>
                  <a:pt x="188" y="62"/>
                </a:lnTo>
                <a:lnTo>
                  <a:pt x="187" y="67"/>
                </a:lnTo>
                <a:lnTo>
                  <a:pt x="186" y="74"/>
                </a:lnTo>
                <a:lnTo>
                  <a:pt x="186" y="79"/>
                </a:lnTo>
                <a:lnTo>
                  <a:pt x="186" y="358"/>
                </a:lnTo>
                <a:lnTo>
                  <a:pt x="186" y="361"/>
                </a:lnTo>
                <a:lnTo>
                  <a:pt x="184" y="363"/>
                </a:lnTo>
                <a:lnTo>
                  <a:pt x="183" y="365"/>
                </a:lnTo>
                <a:lnTo>
                  <a:pt x="180" y="366"/>
                </a:lnTo>
                <a:lnTo>
                  <a:pt x="178" y="367"/>
                </a:lnTo>
                <a:lnTo>
                  <a:pt x="174" y="367"/>
                </a:lnTo>
                <a:lnTo>
                  <a:pt x="171" y="366"/>
                </a:lnTo>
                <a:lnTo>
                  <a:pt x="169" y="364"/>
                </a:lnTo>
                <a:lnTo>
                  <a:pt x="100" y="295"/>
                </a:lnTo>
                <a:lnTo>
                  <a:pt x="92" y="290"/>
                </a:lnTo>
                <a:lnTo>
                  <a:pt x="85" y="285"/>
                </a:lnTo>
                <a:lnTo>
                  <a:pt x="76" y="282"/>
                </a:lnTo>
                <a:lnTo>
                  <a:pt x="67" y="281"/>
                </a:lnTo>
                <a:close/>
                <a:moveTo>
                  <a:pt x="246" y="596"/>
                </a:moveTo>
                <a:lnTo>
                  <a:pt x="242" y="595"/>
                </a:lnTo>
                <a:lnTo>
                  <a:pt x="239" y="593"/>
                </a:lnTo>
                <a:lnTo>
                  <a:pt x="20" y="375"/>
                </a:lnTo>
                <a:lnTo>
                  <a:pt x="16" y="369"/>
                </a:lnTo>
                <a:lnTo>
                  <a:pt x="12" y="364"/>
                </a:lnTo>
                <a:lnTo>
                  <a:pt x="8" y="359"/>
                </a:lnTo>
                <a:lnTo>
                  <a:pt x="6" y="352"/>
                </a:lnTo>
                <a:lnTo>
                  <a:pt x="4" y="347"/>
                </a:lnTo>
                <a:lnTo>
                  <a:pt x="3" y="340"/>
                </a:lnTo>
                <a:lnTo>
                  <a:pt x="2" y="334"/>
                </a:lnTo>
                <a:lnTo>
                  <a:pt x="0" y="327"/>
                </a:lnTo>
                <a:lnTo>
                  <a:pt x="2" y="321"/>
                </a:lnTo>
                <a:lnTo>
                  <a:pt x="3" y="315"/>
                </a:lnTo>
                <a:lnTo>
                  <a:pt x="4" y="309"/>
                </a:lnTo>
                <a:lnTo>
                  <a:pt x="6" y="303"/>
                </a:lnTo>
                <a:lnTo>
                  <a:pt x="8" y="297"/>
                </a:lnTo>
                <a:lnTo>
                  <a:pt x="12" y="292"/>
                </a:lnTo>
                <a:lnTo>
                  <a:pt x="16" y="286"/>
                </a:lnTo>
                <a:lnTo>
                  <a:pt x="20" y="281"/>
                </a:lnTo>
                <a:lnTo>
                  <a:pt x="25" y="277"/>
                </a:lnTo>
                <a:lnTo>
                  <a:pt x="31" y="272"/>
                </a:lnTo>
                <a:lnTo>
                  <a:pt x="36" y="269"/>
                </a:lnTo>
                <a:lnTo>
                  <a:pt x="42" y="267"/>
                </a:lnTo>
                <a:lnTo>
                  <a:pt x="48" y="265"/>
                </a:lnTo>
                <a:lnTo>
                  <a:pt x="54" y="263"/>
                </a:lnTo>
                <a:lnTo>
                  <a:pt x="61" y="261"/>
                </a:lnTo>
                <a:lnTo>
                  <a:pt x="67" y="261"/>
                </a:lnTo>
                <a:lnTo>
                  <a:pt x="74" y="261"/>
                </a:lnTo>
                <a:lnTo>
                  <a:pt x="80" y="263"/>
                </a:lnTo>
                <a:lnTo>
                  <a:pt x="86" y="265"/>
                </a:lnTo>
                <a:lnTo>
                  <a:pt x="92" y="267"/>
                </a:lnTo>
                <a:lnTo>
                  <a:pt x="98" y="269"/>
                </a:lnTo>
                <a:lnTo>
                  <a:pt x="104" y="272"/>
                </a:lnTo>
                <a:lnTo>
                  <a:pt x="108" y="277"/>
                </a:lnTo>
                <a:lnTo>
                  <a:pt x="114" y="281"/>
                </a:lnTo>
                <a:lnTo>
                  <a:pt x="167" y="334"/>
                </a:lnTo>
                <a:lnTo>
                  <a:pt x="167" y="79"/>
                </a:lnTo>
                <a:lnTo>
                  <a:pt x="167" y="71"/>
                </a:lnTo>
                <a:lnTo>
                  <a:pt x="168" y="64"/>
                </a:lnTo>
                <a:lnTo>
                  <a:pt x="170" y="56"/>
                </a:lnTo>
                <a:lnTo>
                  <a:pt x="172" y="49"/>
                </a:lnTo>
                <a:lnTo>
                  <a:pt x="175" y="41"/>
                </a:lnTo>
                <a:lnTo>
                  <a:pt x="180" y="35"/>
                </a:lnTo>
                <a:lnTo>
                  <a:pt x="184" y="29"/>
                </a:lnTo>
                <a:lnTo>
                  <a:pt x="189" y="23"/>
                </a:lnTo>
                <a:lnTo>
                  <a:pt x="195" y="18"/>
                </a:lnTo>
                <a:lnTo>
                  <a:pt x="201" y="13"/>
                </a:lnTo>
                <a:lnTo>
                  <a:pt x="208" y="10"/>
                </a:lnTo>
                <a:lnTo>
                  <a:pt x="215" y="7"/>
                </a:lnTo>
                <a:lnTo>
                  <a:pt x="222" y="3"/>
                </a:lnTo>
                <a:lnTo>
                  <a:pt x="229" y="1"/>
                </a:lnTo>
                <a:lnTo>
                  <a:pt x="238" y="0"/>
                </a:lnTo>
                <a:lnTo>
                  <a:pt x="246" y="0"/>
                </a:lnTo>
                <a:lnTo>
                  <a:pt x="254" y="0"/>
                </a:lnTo>
                <a:lnTo>
                  <a:pt x="262" y="1"/>
                </a:lnTo>
                <a:lnTo>
                  <a:pt x="269" y="3"/>
                </a:lnTo>
                <a:lnTo>
                  <a:pt x="277" y="7"/>
                </a:lnTo>
                <a:lnTo>
                  <a:pt x="283" y="10"/>
                </a:lnTo>
                <a:lnTo>
                  <a:pt x="290" y="13"/>
                </a:lnTo>
                <a:lnTo>
                  <a:pt x="296" y="18"/>
                </a:lnTo>
                <a:lnTo>
                  <a:pt x="302" y="23"/>
                </a:lnTo>
                <a:lnTo>
                  <a:pt x="307" y="29"/>
                </a:lnTo>
                <a:lnTo>
                  <a:pt x="311" y="35"/>
                </a:lnTo>
                <a:lnTo>
                  <a:pt x="316" y="41"/>
                </a:lnTo>
                <a:lnTo>
                  <a:pt x="319" y="49"/>
                </a:lnTo>
                <a:lnTo>
                  <a:pt x="321" y="56"/>
                </a:lnTo>
                <a:lnTo>
                  <a:pt x="323" y="64"/>
                </a:lnTo>
                <a:lnTo>
                  <a:pt x="324" y="71"/>
                </a:lnTo>
                <a:lnTo>
                  <a:pt x="326" y="79"/>
                </a:lnTo>
                <a:lnTo>
                  <a:pt x="326" y="334"/>
                </a:lnTo>
                <a:lnTo>
                  <a:pt x="377" y="281"/>
                </a:lnTo>
                <a:lnTo>
                  <a:pt x="383" y="277"/>
                </a:lnTo>
                <a:lnTo>
                  <a:pt x="388" y="272"/>
                </a:lnTo>
                <a:lnTo>
                  <a:pt x="394" y="269"/>
                </a:lnTo>
                <a:lnTo>
                  <a:pt x="399" y="267"/>
                </a:lnTo>
                <a:lnTo>
                  <a:pt x="405" y="265"/>
                </a:lnTo>
                <a:lnTo>
                  <a:pt x="412" y="263"/>
                </a:lnTo>
                <a:lnTo>
                  <a:pt x="418" y="261"/>
                </a:lnTo>
                <a:lnTo>
                  <a:pt x="425" y="261"/>
                </a:lnTo>
                <a:lnTo>
                  <a:pt x="431" y="261"/>
                </a:lnTo>
                <a:lnTo>
                  <a:pt x="438" y="263"/>
                </a:lnTo>
                <a:lnTo>
                  <a:pt x="443" y="265"/>
                </a:lnTo>
                <a:lnTo>
                  <a:pt x="450" y="267"/>
                </a:lnTo>
                <a:lnTo>
                  <a:pt x="455" y="269"/>
                </a:lnTo>
                <a:lnTo>
                  <a:pt x="462" y="272"/>
                </a:lnTo>
                <a:lnTo>
                  <a:pt x="466" y="277"/>
                </a:lnTo>
                <a:lnTo>
                  <a:pt x="471" y="281"/>
                </a:lnTo>
                <a:lnTo>
                  <a:pt x="476" y="286"/>
                </a:lnTo>
                <a:lnTo>
                  <a:pt x="480" y="292"/>
                </a:lnTo>
                <a:lnTo>
                  <a:pt x="483" y="297"/>
                </a:lnTo>
                <a:lnTo>
                  <a:pt x="485" y="303"/>
                </a:lnTo>
                <a:lnTo>
                  <a:pt x="488" y="309"/>
                </a:lnTo>
                <a:lnTo>
                  <a:pt x="490" y="315"/>
                </a:lnTo>
                <a:lnTo>
                  <a:pt x="491" y="321"/>
                </a:lnTo>
                <a:lnTo>
                  <a:pt x="491" y="327"/>
                </a:lnTo>
                <a:lnTo>
                  <a:pt x="491" y="334"/>
                </a:lnTo>
                <a:lnTo>
                  <a:pt x="490" y="340"/>
                </a:lnTo>
                <a:lnTo>
                  <a:pt x="488" y="347"/>
                </a:lnTo>
                <a:lnTo>
                  <a:pt x="485" y="352"/>
                </a:lnTo>
                <a:lnTo>
                  <a:pt x="483" y="359"/>
                </a:lnTo>
                <a:lnTo>
                  <a:pt x="480" y="364"/>
                </a:lnTo>
                <a:lnTo>
                  <a:pt x="476" y="369"/>
                </a:lnTo>
                <a:lnTo>
                  <a:pt x="471" y="375"/>
                </a:lnTo>
                <a:lnTo>
                  <a:pt x="253" y="593"/>
                </a:lnTo>
                <a:lnTo>
                  <a:pt x="250" y="595"/>
                </a:lnTo>
                <a:lnTo>
                  <a:pt x="246" y="5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999BFE3-DF48-4334-B80C-BFD3F5A4A2B0}"/>
              </a:ext>
            </a:extLst>
          </p:cNvPr>
          <p:cNvSpPr/>
          <p:nvPr/>
        </p:nvSpPr>
        <p:spPr>
          <a:xfrm>
            <a:off x="9366836" y="383382"/>
            <a:ext cx="2699657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+mj-lt"/>
              </a:rPr>
              <a:t>Walraven</a:t>
            </a:r>
            <a:r>
              <a:rPr lang="en-US" dirty="0">
                <a:latin typeface="+mj-lt"/>
              </a:rPr>
              <a:t> et al. 2010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A7FA2-CF7A-4ECD-8633-9034510C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02"/>
          <a:stretch/>
        </p:blipFill>
        <p:spPr>
          <a:xfrm>
            <a:off x="550910" y="1582604"/>
            <a:ext cx="3702406" cy="1430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54A6FE-F168-4B68-BCBC-419823DE5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61" b="60222"/>
          <a:stretch/>
        </p:blipFill>
        <p:spPr>
          <a:xfrm>
            <a:off x="511053" y="5022812"/>
            <a:ext cx="3702406" cy="36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22710B-CD14-49B2-A927-852D70D28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35" b="29975"/>
          <a:stretch/>
        </p:blipFill>
        <p:spPr>
          <a:xfrm>
            <a:off x="7938684" y="5104341"/>
            <a:ext cx="3702406" cy="1353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CBC06C-90A5-4FC4-A518-DDED45B79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94" b="1751"/>
          <a:stretch/>
        </p:blipFill>
        <p:spPr>
          <a:xfrm>
            <a:off x="7978541" y="1845041"/>
            <a:ext cx="3702406" cy="1297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 animBg="1"/>
      <p:bldP spid="39" grpId="0" animBg="1"/>
      <p:bldP spid="41" grpId="0" animBg="1"/>
      <p:bldP spid="46" grpId="0" animBg="1"/>
      <p:bldP spid="80" grpId="0"/>
      <p:bldP spid="81" grpId="0"/>
      <p:bldP spid="83" grpId="0"/>
      <p:bldP spid="84" grpId="0"/>
      <p:bldP spid="85" grpId="0" animBg="1"/>
      <p:bldP spid="86" grpId="0" animBg="1"/>
      <p:bldP spid="88" grpId="0" animBg="1"/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E89021-A89B-2545-A5D1-CACD9456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7F8A-6522-EF4D-BF8E-0F932AAF8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85" y="1352683"/>
            <a:ext cx="4835295" cy="485351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ADA96ED-D0B1-9B4A-A440-D519DED0D80D}"/>
              </a:ext>
            </a:extLst>
          </p:cNvPr>
          <p:cNvSpPr/>
          <p:nvPr/>
        </p:nvSpPr>
        <p:spPr>
          <a:xfrm>
            <a:off x="410687" y="369772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LACE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4C825D0-6578-854D-A772-67DD11B74A80}"/>
              </a:ext>
            </a:extLst>
          </p:cNvPr>
          <p:cNvSpPr/>
          <p:nvPr/>
        </p:nvSpPr>
        <p:spPr>
          <a:xfrm>
            <a:off x="410687" y="373654"/>
            <a:ext cx="1371600" cy="1371600"/>
          </a:xfrm>
          <a:prstGeom prst="arc">
            <a:avLst>
              <a:gd name="adj1" fmla="val 10883891"/>
              <a:gd name="adj2" fmla="val 8361551"/>
            </a:avLst>
          </a:prstGeom>
          <a:noFill/>
          <a:ln w="38100">
            <a:solidFill>
              <a:srgbClr val="1B3C59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F553D7-4A28-41D0-8B23-20340C03EE9B}"/>
              </a:ext>
            </a:extLst>
          </p:cNvPr>
          <p:cNvSpPr/>
          <p:nvPr/>
        </p:nvSpPr>
        <p:spPr>
          <a:xfrm>
            <a:off x="950249" y="797852"/>
            <a:ext cx="3202019" cy="554831"/>
          </a:xfrm>
          <a:prstGeom prst="roundRect">
            <a:avLst>
              <a:gd name="adj" fmla="val 50000"/>
            </a:avLst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69ABF-7763-4088-BAAD-1EDA15E147EB}"/>
              </a:ext>
            </a:extLst>
          </p:cNvPr>
          <p:cNvSpPr txBox="1"/>
          <p:nvPr/>
        </p:nvSpPr>
        <p:spPr>
          <a:xfrm>
            <a:off x="1402345" y="2173334"/>
            <a:ext cx="54998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Aggregate summary score of 50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Components are reliable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Easily digestible / interpretable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Derived from valid and transparent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Does not require geographic or SES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Significant LACE interaction (p &lt; .001) in our data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332131-815D-49EF-93E6-90EDD90B6729}"/>
              </a:ext>
            </a:extLst>
          </p:cNvPr>
          <p:cNvSpPr/>
          <p:nvPr/>
        </p:nvSpPr>
        <p:spPr>
          <a:xfrm>
            <a:off x="709138" y="687919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5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2C4BF-C3B7-4983-9BE3-C5321DAA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40057B-93D8-4E08-B02E-2A2F7371876F}"/>
              </a:ext>
            </a:extLst>
          </p:cNvPr>
          <p:cNvSpPr/>
          <p:nvPr/>
        </p:nvSpPr>
        <p:spPr>
          <a:xfrm>
            <a:off x="352424" y="407192"/>
            <a:ext cx="5743576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PREDICTIVE MODELING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DF05D0-C35F-488A-B8C5-310199669D6B}"/>
              </a:ext>
            </a:extLst>
          </p:cNvPr>
          <p:cNvSpPr/>
          <p:nvPr/>
        </p:nvSpPr>
        <p:spPr>
          <a:xfrm>
            <a:off x="352424" y="360362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29780B-DB83-4555-95D1-3BEFA17DCFB8}"/>
              </a:ext>
            </a:extLst>
          </p:cNvPr>
          <p:cNvCxnSpPr>
            <a:stCxn id="4" idx="3"/>
          </p:cNvCxnSpPr>
          <p:nvPr/>
        </p:nvCxnSpPr>
        <p:spPr>
          <a:xfrm flipV="1">
            <a:off x="6096000" y="723901"/>
            <a:ext cx="6096000" cy="23810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3FCCDF0-6FF2-471B-9DA7-FCBF38676D20}"/>
              </a:ext>
            </a:extLst>
          </p:cNvPr>
          <p:cNvGrpSpPr/>
          <p:nvPr/>
        </p:nvGrpSpPr>
        <p:grpSpPr>
          <a:xfrm>
            <a:off x="596898" y="604042"/>
            <a:ext cx="285750" cy="28733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8" name="Freeform 214">
              <a:extLst>
                <a:ext uri="{FF2B5EF4-FFF2-40B4-BE49-F238E27FC236}">
                  <a16:creationId xmlns:a16="http://schemas.microsoft.com/office/drawing/2014/main" id="{6417CC6D-C48D-47F3-8248-E7ED2AF0A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5">
              <a:extLst>
                <a:ext uri="{FF2B5EF4-FFF2-40B4-BE49-F238E27FC236}">
                  <a16:creationId xmlns:a16="http://schemas.microsoft.com/office/drawing/2014/main" id="{F73AE823-5801-496D-8C3A-33E20AF44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C652B98-E40D-46F2-B853-E10DB68F34F8}"/>
              </a:ext>
            </a:extLst>
          </p:cNvPr>
          <p:cNvSpPr txBox="1"/>
          <p:nvPr/>
        </p:nvSpPr>
        <p:spPr>
          <a:xfrm>
            <a:off x="838199" y="1643162"/>
            <a:ext cx="86795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Can we use the LACE score to predict readmission within 30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do we assess success?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Best metric to assess performance?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Sensitivity (TP)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Reduce negative patient 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May be unnecessarily making patients come back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Specificity (TN)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Patient not coming in unnecessarily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Not over-burdening physicians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May miss patients that need to come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There are pros/cons to either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559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35E5D-E604-4BD9-9D95-C56617F0533E}"/>
              </a:ext>
            </a:extLst>
          </p:cNvPr>
          <p:cNvSpPr/>
          <p:nvPr/>
        </p:nvSpPr>
        <p:spPr>
          <a:xfrm>
            <a:off x="352424" y="407192"/>
            <a:ext cx="5743576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LOGISTIC REGRESSION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9927C9-B139-4047-98E5-D9155673413C}"/>
              </a:ext>
            </a:extLst>
          </p:cNvPr>
          <p:cNvSpPr/>
          <p:nvPr/>
        </p:nvSpPr>
        <p:spPr>
          <a:xfrm>
            <a:off x="352424" y="360362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AA4845-99F9-4C72-ABC5-7F49994D2BD1}"/>
              </a:ext>
            </a:extLst>
          </p:cNvPr>
          <p:cNvCxnSpPr>
            <a:stCxn id="6" idx="3"/>
          </p:cNvCxnSpPr>
          <p:nvPr/>
        </p:nvCxnSpPr>
        <p:spPr>
          <a:xfrm flipV="1">
            <a:off x="6096000" y="723901"/>
            <a:ext cx="6096000" cy="23810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34B0ED8-1415-45D2-8DBF-8D03442CF32E}"/>
              </a:ext>
            </a:extLst>
          </p:cNvPr>
          <p:cNvGrpSpPr/>
          <p:nvPr/>
        </p:nvGrpSpPr>
        <p:grpSpPr>
          <a:xfrm>
            <a:off x="596898" y="604042"/>
            <a:ext cx="285750" cy="28733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10" name="Freeform 214">
              <a:extLst>
                <a:ext uri="{FF2B5EF4-FFF2-40B4-BE49-F238E27FC236}">
                  <a16:creationId xmlns:a16="http://schemas.microsoft.com/office/drawing/2014/main" id="{356F7393-7C39-49E6-AF7F-6284525D5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5">
              <a:extLst>
                <a:ext uri="{FF2B5EF4-FFF2-40B4-BE49-F238E27FC236}">
                  <a16:creationId xmlns:a16="http://schemas.microsoft.com/office/drawing/2014/main" id="{5500396A-AB48-4929-85CD-9106C911C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A9A9D7-8C1B-4354-921B-10E5BF74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5A37CE-56CC-4263-A743-6EA01FAEC455}" type="slidenum">
              <a:rPr lang="en-US" smtClean="0"/>
              <a:t>6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CA1250-6313-4BF4-A9F3-187EB3252FD4}"/>
              </a:ext>
            </a:extLst>
          </p:cNvPr>
          <p:cNvSpPr/>
          <p:nvPr/>
        </p:nvSpPr>
        <p:spPr>
          <a:xfrm>
            <a:off x="209044" y="1721057"/>
            <a:ext cx="6676037" cy="4398120"/>
          </a:xfrm>
          <a:prstGeom prst="rect">
            <a:avLst/>
          </a:prstGeom>
          <a:solidFill>
            <a:srgbClr val="1B3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706B1E-60C7-4AA0-AFFE-5B151FFED985}"/>
              </a:ext>
            </a:extLst>
          </p:cNvPr>
          <p:cNvSpPr/>
          <p:nvPr/>
        </p:nvSpPr>
        <p:spPr>
          <a:xfrm>
            <a:off x="7124260" y="2481349"/>
            <a:ext cx="482603" cy="482603"/>
          </a:xfrm>
          <a:prstGeom prst="ellipse">
            <a:avLst/>
          </a:prstGeom>
          <a:solidFill>
            <a:srgbClr val="C4E3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1FBC172F-70D1-4058-9A2F-7DD2CD326A4E}"/>
              </a:ext>
            </a:extLst>
          </p:cNvPr>
          <p:cNvSpPr txBox="1"/>
          <p:nvPr/>
        </p:nvSpPr>
        <p:spPr>
          <a:xfrm>
            <a:off x="7778624" y="2468982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30AD7C-36F9-4B4D-9A8D-FD5441F4E030}"/>
              </a:ext>
            </a:extLst>
          </p:cNvPr>
          <p:cNvGrpSpPr/>
          <p:nvPr/>
        </p:nvGrpSpPr>
        <p:grpSpPr>
          <a:xfrm>
            <a:off x="7778624" y="2829870"/>
            <a:ext cx="3468225" cy="0"/>
            <a:chOff x="5388791" y="1573213"/>
            <a:chExt cx="2917009" cy="0"/>
          </a:xfrm>
        </p:grpSpPr>
        <p:sp>
          <p:nvSpPr>
            <p:cNvPr id="56" name="Line 7">
              <a:extLst>
                <a:ext uri="{FF2B5EF4-FFF2-40B4-BE49-F238E27FC236}">
                  <a16:creationId xmlns:a16="http://schemas.microsoft.com/office/drawing/2014/main" id="{0B970CFC-8A8D-4C17-A2FA-C81753631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Line 7">
              <a:extLst>
                <a:ext uri="{FF2B5EF4-FFF2-40B4-BE49-F238E27FC236}">
                  <a16:creationId xmlns:a16="http://schemas.microsoft.com/office/drawing/2014/main" id="{51219885-957D-485C-8C19-136E4FC69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2" y="1573213"/>
              <a:ext cx="2465825" cy="0"/>
            </a:xfrm>
            <a:prstGeom prst="line">
              <a:avLst/>
            </a:prstGeom>
            <a:noFill/>
            <a:ln w="76200" cap="rnd">
              <a:solidFill>
                <a:srgbClr val="C4E3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A4B0EE3-13E0-46B9-BEEC-10AA7507B892}"/>
              </a:ext>
            </a:extLst>
          </p:cNvPr>
          <p:cNvSpPr txBox="1"/>
          <p:nvPr/>
        </p:nvSpPr>
        <p:spPr>
          <a:xfrm>
            <a:off x="11362929" y="2591596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.84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D4EAC81A-E704-4B88-AC9F-CD62BA770EA0}"/>
              </a:ext>
            </a:extLst>
          </p:cNvPr>
          <p:cNvSpPr txBox="1"/>
          <p:nvPr/>
        </p:nvSpPr>
        <p:spPr>
          <a:xfrm>
            <a:off x="7778624" y="314064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SENSITIVTY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1051F0-B7CF-4CA9-B473-D7045AC53D48}"/>
              </a:ext>
            </a:extLst>
          </p:cNvPr>
          <p:cNvGrpSpPr/>
          <p:nvPr/>
        </p:nvGrpSpPr>
        <p:grpSpPr>
          <a:xfrm>
            <a:off x="7778624" y="3501536"/>
            <a:ext cx="3468225" cy="0"/>
            <a:chOff x="5388791" y="1573213"/>
            <a:chExt cx="2917009" cy="0"/>
          </a:xfrm>
        </p:grpSpPr>
        <p:sp>
          <p:nvSpPr>
            <p:cNvPr id="64" name="Line 7">
              <a:extLst>
                <a:ext uri="{FF2B5EF4-FFF2-40B4-BE49-F238E27FC236}">
                  <a16:creationId xmlns:a16="http://schemas.microsoft.com/office/drawing/2014/main" id="{5B1C4136-0488-4773-9188-E15F8859AB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Line 7">
              <a:extLst>
                <a:ext uri="{FF2B5EF4-FFF2-40B4-BE49-F238E27FC236}">
                  <a16:creationId xmlns:a16="http://schemas.microsoft.com/office/drawing/2014/main" id="{461E2B6F-BD24-43F4-98EA-65C261041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302186" cy="0"/>
            </a:xfrm>
            <a:prstGeom prst="line">
              <a:avLst/>
            </a:prstGeom>
            <a:noFill/>
            <a:ln w="76200" cap="rnd">
              <a:solidFill>
                <a:srgbClr val="4561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F886B9D-D455-42B2-AA78-BE77A8A87DD9}"/>
              </a:ext>
            </a:extLst>
          </p:cNvPr>
          <p:cNvSpPr txBox="1"/>
          <p:nvPr/>
        </p:nvSpPr>
        <p:spPr>
          <a:xfrm>
            <a:off x="11362929" y="3263262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.44</a:t>
            </a:r>
          </a:p>
        </p:txBody>
      </p:sp>
      <p:sp>
        <p:nvSpPr>
          <p:cNvPr id="89" name="TextBox 69">
            <a:extLst>
              <a:ext uri="{FF2B5EF4-FFF2-40B4-BE49-F238E27FC236}">
                <a16:creationId xmlns:a16="http://schemas.microsoft.com/office/drawing/2014/main" id="{5E1C01BD-0E67-4CC5-B5C6-74AEFBE3E744}"/>
              </a:ext>
            </a:extLst>
          </p:cNvPr>
          <p:cNvSpPr txBox="1"/>
          <p:nvPr/>
        </p:nvSpPr>
        <p:spPr>
          <a:xfrm>
            <a:off x="7778624" y="381239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SPECIFICITY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4E72B-2981-4AE2-B695-02008A90A424}"/>
              </a:ext>
            </a:extLst>
          </p:cNvPr>
          <p:cNvGrpSpPr/>
          <p:nvPr/>
        </p:nvGrpSpPr>
        <p:grpSpPr>
          <a:xfrm>
            <a:off x="7778624" y="4173283"/>
            <a:ext cx="3468225" cy="0"/>
            <a:chOff x="5388791" y="1573213"/>
            <a:chExt cx="2917009" cy="0"/>
          </a:xfrm>
        </p:grpSpPr>
        <p:sp>
          <p:nvSpPr>
            <p:cNvPr id="91" name="Line 7">
              <a:extLst>
                <a:ext uri="{FF2B5EF4-FFF2-40B4-BE49-F238E27FC236}">
                  <a16:creationId xmlns:a16="http://schemas.microsoft.com/office/drawing/2014/main" id="{D03506A3-FC3F-4FBC-8365-DA6B25DA6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Line 7">
              <a:extLst>
                <a:ext uri="{FF2B5EF4-FFF2-40B4-BE49-F238E27FC236}">
                  <a16:creationId xmlns:a16="http://schemas.microsoft.com/office/drawing/2014/main" id="{8A24A7AF-4B24-4DEC-9C1B-BBD4E07A0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56220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93" name="TextBox 72">
            <a:extLst>
              <a:ext uri="{FF2B5EF4-FFF2-40B4-BE49-F238E27FC236}">
                <a16:creationId xmlns:a16="http://schemas.microsoft.com/office/drawing/2014/main" id="{1AA0B7BE-4E94-4834-B2CB-309B9BABF489}"/>
              </a:ext>
            </a:extLst>
          </p:cNvPr>
          <p:cNvSpPr txBox="1"/>
          <p:nvPr/>
        </p:nvSpPr>
        <p:spPr>
          <a:xfrm>
            <a:off x="11362929" y="3935009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.92</a:t>
            </a:r>
          </a:p>
        </p:txBody>
      </p:sp>
      <p:sp>
        <p:nvSpPr>
          <p:cNvPr id="94" name="TextBox 76">
            <a:extLst>
              <a:ext uri="{FF2B5EF4-FFF2-40B4-BE49-F238E27FC236}">
                <a16:creationId xmlns:a16="http://schemas.microsoft.com/office/drawing/2014/main" id="{30FDA152-49AE-48BE-AC1B-5E07B00F649B}"/>
              </a:ext>
            </a:extLst>
          </p:cNvPr>
          <p:cNvSpPr txBox="1"/>
          <p:nvPr/>
        </p:nvSpPr>
        <p:spPr>
          <a:xfrm>
            <a:off x="7778624" y="448281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907CF6-C2EA-433F-B2A6-F0836B56DB6E}"/>
              </a:ext>
            </a:extLst>
          </p:cNvPr>
          <p:cNvGrpSpPr/>
          <p:nvPr/>
        </p:nvGrpSpPr>
        <p:grpSpPr>
          <a:xfrm>
            <a:off x="7778624" y="4843705"/>
            <a:ext cx="3468225" cy="58493"/>
            <a:chOff x="5388791" y="1573213"/>
            <a:chExt cx="2917009" cy="0"/>
          </a:xfrm>
        </p:grpSpPr>
        <p:sp>
          <p:nvSpPr>
            <p:cNvPr id="96" name="Line 7">
              <a:extLst>
                <a:ext uri="{FF2B5EF4-FFF2-40B4-BE49-F238E27FC236}">
                  <a16:creationId xmlns:a16="http://schemas.microsoft.com/office/drawing/2014/main" id="{254652FA-65D6-4D26-80C6-ABC96A7A9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443097F7-B1A4-4433-89A7-1856254F7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967291" cy="0"/>
            </a:xfrm>
            <a:prstGeom prst="line">
              <a:avLst/>
            </a:prstGeom>
            <a:noFill/>
            <a:ln w="7620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98" name="TextBox 79">
            <a:extLst>
              <a:ext uri="{FF2B5EF4-FFF2-40B4-BE49-F238E27FC236}">
                <a16:creationId xmlns:a16="http://schemas.microsoft.com/office/drawing/2014/main" id="{5B75B76C-3747-42D8-911F-D55BF29927D9}"/>
              </a:ext>
            </a:extLst>
          </p:cNvPr>
          <p:cNvSpPr txBox="1"/>
          <p:nvPr/>
        </p:nvSpPr>
        <p:spPr>
          <a:xfrm>
            <a:off x="11362929" y="4605432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.67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E54BE7D-1B24-4944-9CBF-37E71BB07B62}"/>
              </a:ext>
            </a:extLst>
          </p:cNvPr>
          <p:cNvSpPr/>
          <p:nvPr/>
        </p:nvSpPr>
        <p:spPr>
          <a:xfrm>
            <a:off x="7124260" y="3129681"/>
            <a:ext cx="482603" cy="482603"/>
          </a:xfrm>
          <a:prstGeom prst="ellipse">
            <a:avLst/>
          </a:prstGeom>
          <a:solidFill>
            <a:srgbClr val="456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D9A44F0-85A7-48D5-8953-957A288DF237}"/>
              </a:ext>
            </a:extLst>
          </p:cNvPr>
          <p:cNvSpPr/>
          <p:nvPr/>
        </p:nvSpPr>
        <p:spPr>
          <a:xfrm>
            <a:off x="7124260" y="3824762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E02C45B-147C-4FD4-B4B8-B23755BE502B}"/>
              </a:ext>
            </a:extLst>
          </p:cNvPr>
          <p:cNvSpPr/>
          <p:nvPr/>
        </p:nvSpPr>
        <p:spPr>
          <a:xfrm>
            <a:off x="7124260" y="4495185"/>
            <a:ext cx="482603" cy="4826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2CFDFF3-5384-4884-8538-40515A14E95C}"/>
              </a:ext>
            </a:extLst>
          </p:cNvPr>
          <p:cNvGrpSpPr/>
          <p:nvPr/>
        </p:nvGrpSpPr>
        <p:grpSpPr>
          <a:xfrm>
            <a:off x="7267434" y="3967936"/>
            <a:ext cx="196255" cy="196255"/>
            <a:chOff x="8736013" y="1925638"/>
            <a:chExt cx="287338" cy="287338"/>
          </a:xfrm>
          <a:solidFill>
            <a:schemeClr val="bg1"/>
          </a:solidFill>
        </p:grpSpPr>
        <p:sp>
          <p:nvSpPr>
            <p:cNvPr id="133" name="Freeform 97">
              <a:extLst>
                <a:ext uri="{FF2B5EF4-FFF2-40B4-BE49-F238E27FC236}">
                  <a16:creationId xmlns:a16="http://schemas.microsoft.com/office/drawing/2014/main" id="{E40B9B6F-87C8-4179-A2B0-34FECD564E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8">
              <a:extLst>
                <a:ext uri="{FF2B5EF4-FFF2-40B4-BE49-F238E27FC236}">
                  <a16:creationId xmlns:a16="http://schemas.microsoft.com/office/drawing/2014/main" id="{4B3E5192-24AA-4EEC-B04A-5EFCA511A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E108F91-0C63-4D89-88BF-776A90165D4E}"/>
              </a:ext>
            </a:extLst>
          </p:cNvPr>
          <p:cNvGrpSpPr/>
          <p:nvPr/>
        </p:nvGrpSpPr>
        <p:grpSpPr>
          <a:xfrm>
            <a:off x="7267976" y="2644039"/>
            <a:ext cx="195171" cy="157222"/>
            <a:chOff x="8164513" y="1982788"/>
            <a:chExt cx="285750" cy="2301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142">
              <a:extLst>
                <a:ext uri="{FF2B5EF4-FFF2-40B4-BE49-F238E27FC236}">
                  <a16:creationId xmlns:a16="http://schemas.microsoft.com/office/drawing/2014/main" id="{C2C27C6C-1E33-404C-A69F-9540D7989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4513" y="1982788"/>
              <a:ext cx="285750" cy="230188"/>
            </a:xfrm>
            <a:custGeom>
              <a:avLst/>
              <a:gdLst>
                <a:gd name="T0" fmla="*/ 260 w 902"/>
                <a:gd name="T1" fmla="*/ 444 h 722"/>
                <a:gd name="T2" fmla="*/ 251 w 902"/>
                <a:gd name="T3" fmla="*/ 375 h 722"/>
                <a:gd name="T4" fmla="*/ 369 w 902"/>
                <a:gd name="T5" fmla="*/ 301 h 722"/>
                <a:gd name="T6" fmla="*/ 422 w 902"/>
                <a:gd name="T7" fmla="*/ 282 h 722"/>
                <a:gd name="T8" fmla="*/ 450 w 902"/>
                <a:gd name="T9" fmla="*/ 235 h 722"/>
                <a:gd name="T10" fmla="*/ 871 w 902"/>
                <a:gd name="T11" fmla="*/ 415 h 722"/>
                <a:gd name="T12" fmla="*/ 827 w 902"/>
                <a:gd name="T13" fmla="*/ 451 h 722"/>
                <a:gd name="T14" fmla="*/ 663 w 902"/>
                <a:gd name="T15" fmla="*/ 568 h 722"/>
                <a:gd name="T16" fmla="*/ 491 w 902"/>
                <a:gd name="T17" fmla="*/ 572 h 722"/>
                <a:gd name="T18" fmla="*/ 377 w 902"/>
                <a:gd name="T19" fmla="*/ 581 h 722"/>
                <a:gd name="T20" fmla="*/ 382 w 902"/>
                <a:gd name="T21" fmla="*/ 599 h 722"/>
                <a:gd name="T22" fmla="*/ 512 w 902"/>
                <a:gd name="T23" fmla="*/ 610 h 722"/>
                <a:gd name="T24" fmla="*/ 524 w 902"/>
                <a:gd name="T25" fmla="*/ 664 h 722"/>
                <a:gd name="T26" fmla="*/ 436 w 902"/>
                <a:gd name="T27" fmla="*/ 692 h 722"/>
                <a:gd name="T28" fmla="*/ 110 w 902"/>
                <a:gd name="T29" fmla="*/ 660 h 722"/>
                <a:gd name="T30" fmla="*/ 39 w 902"/>
                <a:gd name="T31" fmla="*/ 564 h 722"/>
                <a:gd name="T32" fmla="*/ 34 w 902"/>
                <a:gd name="T33" fmla="*/ 333 h 722"/>
                <a:gd name="T34" fmla="*/ 72 w 902"/>
                <a:gd name="T35" fmla="*/ 234 h 722"/>
                <a:gd name="T36" fmla="*/ 140 w 902"/>
                <a:gd name="T37" fmla="*/ 175 h 722"/>
                <a:gd name="T38" fmla="*/ 240 w 902"/>
                <a:gd name="T39" fmla="*/ 151 h 722"/>
                <a:gd name="T40" fmla="*/ 416 w 902"/>
                <a:gd name="T41" fmla="*/ 177 h 722"/>
                <a:gd name="T42" fmla="*/ 419 w 902"/>
                <a:gd name="T43" fmla="*/ 236 h 722"/>
                <a:gd name="T44" fmla="*/ 392 w 902"/>
                <a:gd name="T45" fmla="*/ 265 h 722"/>
                <a:gd name="T46" fmla="*/ 273 w 902"/>
                <a:gd name="T47" fmla="*/ 277 h 722"/>
                <a:gd name="T48" fmla="*/ 214 w 902"/>
                <a:gd name="T49" fmla="*/ 369 h 722"/>
                <a:gd name="T50" fmla="*/ 171 w 902"/>
                <a:gd name="T51" fmla="*/ 391 h 722"/>
                <a:gd name="T52" fmla="*/ 151 w 902"/>
                <a:gd name="T53" fmla="*/ 401 h 722"/>
                <a:gd name="T54" fmla="*/ 156 w 902"/>
                <a:gd name="T55" fmla="*/ 419 h 722"/>
                <a:gd name="T56" fmla="*/ 210 w 902"/>
                <a:gd name="T57" fmla="*/ 410 h 722"/>
                <a:gd name="T58" fmla="*/ 229 w 902"/>
                <a:gd name="T59" fmla="*/ 455 h 722"/>
                <a:gd name="T60" fmla="*/ 271 w 902"/>
                <a:gd name="T61" fmla="*/ 480 h 722"/>
                <a:gd name="T62" fmla="*/ 671 w 902"/>
                <a:gd name="T63" fmla="*/ 490 h 722"/>
                <a:gd name="T64" fmla="*/ 240 w 902"/>
                <a:gd name="T65" fmla="*/ 67 h 722"/>
                <a:gd name="T66" fmla="*/ 270 w 902"/>
                <a:gd name="T67" fmla="*/ 32 h 722"/>
                <a:gd name="T68" fmla="*/ 863 w 902"/>
                <a:gd name="T69" fmla="*/ 52 h 722"/>
                <a:gd name="T70" fmla="*/ 419 w 902"/>
                <a:gd name="T71" fmla="*/ 139 h 722"/>
                <a:gd name="T72" fmla="*/ 240 w 902"/>
                <a:gd name="T73" fmla="*/ 120 h 722"/>
                <a:gd name="T74" fmla="*/ 251 w 902"/>
                <a:gd name="T75" fmla="*/ 6 h 722"/>
                <a:gd name="T76" fmla="*/ 217 w 902"/>
                <a:gd name="T77" fmla="*/ 35 h 722"/>
                <a:gd name="T78" fmla="*/ 191 w 902"/>
                <a:gd name="T79" fmla="*/ 126 h 722"/>
                <a:gd name="T80" fmla="*/ 66 w 902"/>
                <a:gd name="T81" fmla="*/ 193 h 722"/>
                <a:gd name="T82" fmla="*/ 23 w 902"/>
                <a:gd name="T83" fmla="*/ 263 h 722"/>
                <a:gd name="T84" fmla="*/ 1 w 902"/>
                <a:gd name="T85" fmla="*/ 359 h 722"/>
                <a:gd name="T86" fmla="*/ 4 w 902"/>
                <a:gd name="T87" fmla="*/ 553 h 722"/>
                <a:gd name="T88" fmla="*/ 78 w 902"/>
                <a:gd name="T89" fmla="*/ 673 h 722"/>
                <a:gd name="T90" fmla="*/ 190 w 902"/>
                <a:gd name="T91" fmla="*/ 721 h 722"/>
                <a:gd name="T92" fmla="*/ 501 w 902"/>
                <a:gd name="T93" fmla="*/ 721 h 722"/>
                <a:gd name="T94" fmla="*/ 537 w 902"/>
                <a:gd name="T95" fmla="*/ 701 h 722"/>
                <a:gd name="T96" fmla="*/ 553 w 902"/>
                <a:gd name="T97" fmla="*/ 623 h 722"/>
                <a:gd name="T98" fmla="*/ 675 w 902"/>
                <a:gd name="T99" fmla="*/ 596 h 722"/>
                <a:gd name="T100" fmla="*/ 712 w 902"/>
                <a:gd name="T101" fmla="*/ 562 h 722"/>
                <a:gd name="T102" fmla="*/ 720 w 902"/>
                <a:gd name="T103" fmla="*/ 515 h 722"/>
                <a:gd name="T104" fmla="*/ 841 w 902"/>
                <a:gd name="T105" fmla="*/ 480 h 722"/>
                <a:gd name="T106" fmla="*/ 884 w 902"/>
                <a:gd name="T107" fmla="*/ 454 h 722"/>
                <a:gd name="T108" fmla="*/ 902 w 902"/>
                <a:gd name="T109" fmla="*/ 406 h 722"/>
                <a:gd name="T110" fmla="*/ 888 w 902"/>
                <a:gd name="T111" fmla="*/ 35 h 722"/>
                <a:gd name="T112" fmla="*/ 848 w 902"/>
                <a:gd name="T113" fmla="*/ 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2" h="722">
                  <a:moveTo>
                    <a:pt x="827" y="451"/>
                  </a:moveTo>
                  <a:lnTo>
                    <a:pt x="646" y="451"/>
                  </a:lnTo>
                  <a:lnTo>
                    <a:pt x="391" y="451"/>
                  </a:lnTo>
                  <a:lnTo>
                    <a:pt x="285" y="451"/>
                  </a:lnTo>
                  <a:lnTo>
                    <a:pt x="276" y="450"/>
                  </a:lnTo>
                  <a:lnTo>
                    <a:pt x="269" y="448"/>
                  </a:lnTo>
                  <a:lnTo>
                    <a:pt x="260" y="444"/>
                  </a:lnTo>
                  <a:lnTo>
                    <a:pt x="254" y="437"/>
                  </a:lnTo>
                  <a:lnTo>
                    <a:pt x="249" y="431"/>
                  </a:lnTo>
                  <a:lnTo>
                    <a:pt x="244" y="424"/>
                  </a:lnTo>
                  <a:lnTo>
                    <a:pt x="241" y="415"/>
                  </a:lnTo>
                  <a:lnTo>
                    <a:pt x="240" y="406"/>
                  </a:lnTo>
                  <a:lnTo>
                    <a:pt x="240" y="386"/>
                  </a:lnTo>
                  <a:lnTo>
                    <a:pt x="251" y="375"/>
                  </a:lnTo>
                  <a:lnTo>
                    <a:pt x="260" y="364"/>
                  </a:lnTo>
                  <a:lnTo>
                    <a:pt x="268" y="352"/>
                  </a:lnTo>
                  <a:lnTo>
                    <a:pt x="275" y="340"/>
                  </a:lnTo>
                  <a:lnTo>
                    <a:pt x="287" y="319"/>
                  </a:lnTo>
                  <a:lnTo>
                    <a:pt x="296" y="301"/>
                  </a:lnTo>
                  <a:lnTo>
                    <a:pt x="361" y="301"/>
                  </a:lnTo>
                  <a:lnTo>
                    <a:pt x="369" y="301"/>
                  </a:lnTo>
                  <a:lnTo>
                    <a:pt x="377" y="300"/>
                  </a:lnTo>
                  <a:lnTo>
                    <a:pt x="385" y="298"/>
                  </a:lnTo>
                  <a:lnTo>
                    <a:pt x="393" y="296"/>
                  </a:lnTo>
                  <a:lnTo>
                    <a:pt x="401" y="294"/>
                  </a:lnTo>
                  <a:lnTo>
                    <a:pt x="408" y="291"/>
                  </a:lnTo>
                  <a:lnTo>
                    <a:pt x="416" y="286"/>
                  </a:lnTo>
                  <a:lnTo>
                    <a:pt x="422" y="282"/>
                  </a:lnTo>
                  <a:lnTo>
                    <a:pt x="429" y="277"/>
                  </a:lnTo>
                  <a:lnTo>
                    <a:pt x="434" y="271"/>
                  </a:lnTo>
                  <a:lnTo>
                    <a:pt x="438" y="265"/>
                  </a:lnTo>
                  <a:lnTo>
                    <a:pt x="442" y="259"/>
                  </a:lnTo>
                  <a:lnTo>
                    <a:pt x="446" y="251"/>
                  </a:lnTo>
                  <a:lnTo>
                    <a:pt x="449" y="244"/>
                  </a:lnTo>
                  <a:lnTo>
                    <a:pt x="450" y="235"/>
                  </a:lnTo>
                  <a:lnTo>
                    <a:pt x="451" y="226"/>
                  </a:lnTo>
                  <a:lnTo>
                    <a:pt x="451" y="196"/>
                  </a:lnTo>
                  <a:lnTo>
                    <a:pt x="450" y="189"/>
                  </a:lnTo>
                  <a:lnTo>
                    <a:pt x="449" y="181"/>
                  </a:lnTo>
                  <a:lnTo>
                    <a:pt x="872" y="181"/>
                  </a:lnTo>
                  <a:lnTo>
                    <a:pt x="872" y="406"/>
                  </a:lnTo>
                  <a:lnTo>
                    <a:pt x="871" y="415"/>
                  </a:lnTo>
                  <a:lnTo>
                    <a:pt x="868" y="424"/>
                  </a:lnTo>
                  <a:lnTo>
                    <a:pt x="863" y="431"/>
                  </a:lnTo>
                  <a:lnTo>
                    <a:pt x="858" y="437"/>
                  </a:lnTo>
                  <a:lnTo>
                    <a:pt x="851" y="444"/>
                  </a:lnTo>
                  <a:lnTo>
                    <a:pt x="843" y="448"/>
                  </a:lnTo>
                  <a:lnTo>
                    <a:pt x="836" y="450"/>
                  </a:lnTo>
                  <a:lnTo>
                    <a:pt x="827" y="451"/>
                  </a:lnTo>
                  <a:close/>
                  <a:moveTo>
                    <a:pt x="691" y="526"/>
                  </a:moveTo>
                  <a:lnTo>
                    <a:pt x="690" y="535"/>
                  </a:lnTo>
                  <a:lnTo>
                    <a:pt x="688" y="544"/>
                  </a:lnTo>
                  <a:lnTo>
                    <a:pt x="683" y="551"/>
                  </a:lnTo>
                  <a:lnTo>
                    <a:pt x="677" y="559"/>
                  </a:lnTo>
                  <a:lnTo>
                    <a:pt x="671" y="564"/>
                  </a:lnTo>
                  <a:lnTo>
                    <a:pt x="663" y="568"/>
                  </a:lnTo>
                  <a:lnTo>
                    <a:pt x="655" y="571"/>
                  </a:lnTo>
                  <a:lnTo>
                    <a:pt x="646" y="572"/>
                  </a:lnTo>
                  <a:lnTo>
                    <a:pt x="496" y="572"/>
                  </a:lnTo>
                  <a:lnTo>
                    <a:pt x="495" y="572"/>
                  </a:lnTo>
                  <a:lnTo>
                    <a:pt x="494" y="572"/>
                  </a:lnTo>
                  <a:lnTo>
                    <a:pt x="493" y="572"/>
                  </a:lnTo>
                  <a:lnTo>
                    <a:pt x="491" y="572"/>
                  </a:lnTo>
                  <a:lnTo>
                    <a:pt x="391" y="572"/>
                  </a:lnTo>
                  <a:lnTo>
                    <a:pt x="388" y="572"/>
                  </a:lnTo>
                  <a:lnTo>
                    <a:pt x="385" y="574"/>
                  </a:lnTo>
                  <a:lnTo>
                    <a:pt x="382" y="575"/>
                  </a:lnTo>
                  <a:lnTo>
                    <a:pt x="380" y="577"/>
                  </a:lnTo>
                  <a:lnTo>
                    <a:pt x="378" y="579"/>
                  </a:lnTo>
                  <a:lnTo>
                    <a:pt x="377" y="581"/>
                  </a:lnTo>
                  <a:lnTo>
                    <a:pt x="376" y="584"/>
                  </a:lnTo>
                  <a:lnTo>
                    <a:pt x="376" y="587"/>
                  </a:lnTo>
                  <a:lnTo>
                    <a:pt x="376" y="590"/>
                  </a:lnTo>
                  <a:lnTo>
                    <a:pt x="377" y="593"/>
                  </a:lnTo>
                  <a:lnTo>
                    <a:pt x="378" y="595"/>
                  </a:lnTo>
                  <a:lnTo>
                    <a:pt x="380" y="598"/>
                  </a:lnTo>
                  <a:lnTo>
                    <a:pt x="382" y="599"/>
                  </a:lnTo>
                  <a:lnTo>
                    <a:pt x="385" y="601"/>
                  </a:lnTo>
                  <a:lnTo>
                    <a:pt x="388" y="601"/>
                  </a:lnTo>
                  <a:lnTo>
                    <a:pt x="391" y="602"/>
                  </a:lnTo>
                  <a:lnTo>
                    <a:pt x="491" y="602"/>
                  </a:lnTo>
                  <a:lnTo>
                    <a:pt x="499" y="604"/>
                  </a:lnTo>
                  <a:lnTo>
                    <a:pt x="506" y="606"/>
                  </a:lnTo>
                  <a:lnTo>
                    <a:pt x="512" y="610"/>
                  </a:lnTo>
                  <a:lnTo>
                    <a:pt x="517" y="616"/>
                  </a:lnTo>
                  <a:lnTo>
                    <a:pt x="521" y="623"/>
                  </a:lnTo>
                  <a:lnTo>
                    <a:pt x="524" y="630"/>
                  </a:lnTo>
                  <a:lnTo>
                    <a:pt x="525" y="639"/>
                  </a:lnTo>
                  <a:lnTo>
                    <a:pt x="526" y="647"/>
                  </a:lnTo>
                  <a:lnTo>
                    <a:pt x="525" y="656"/>
                  </a:lnTo>
                  <a:lnTo>
                    <a:pt x="524" y="664"/>
                  </a:lnTo>
                  <a:lnTo>
                    <a:pt x="521" y="671"/>
                  </a:lnTo>
                  <a:lnTo>
                    <a:pt x="516" y="679"/>
                  </a:lnTo>
                  <a:lnTo>
                    <a:pt x="512" y="684"/>
                  </a:lnTo>
                  <a:lnTo>
                    <a:pt x="506" y="688"/>
                  </a:lnTo>
                  <a:lnTo>
                    <a:pt x="499" y="691"/>
                  </a:lnTo>
                  <a:lnTo>
                    <a:pt x="491" y="692"/>
                  </a:lnTo>
                  <a:lnTo>
                    <a:pt x="436" y="692"/>
                  </a:lnTo>
                  <a:lnTo>
                    <a:pt x="210" y="692"/>
                  </a:lnTo>
                  <a:lnTo>
                    <a:pt x="192" y="691"/>
                  </a:lnTo>
                  <a:lnTo>
                    <a:pt x="175" y="688"/>
                  </a:lnTo>
                  <a:lnTo>
                    <a:pt x="158" y="684"/>
                  </a:lnTo>
                  <a:lnTo>
                    <a:pt x="141" y="677"/>
                  </a:lnTo>
                  <a:lnTo>
                    <a:pt x="125" y="670"/>
                  </a:lnTo>
                  <a:lnTo>
                    <a:pt x="110" y="660"/>
                  </a:lnTo>
                  <a:lnTo>
                    <a:pt x="96" y="650"/>
                  </a:lnTo>
                  <a:lnTo>
                    <a:pt x="84" y="638"/>
                  </a:lnTo>
                  <a:lnTo>
                    <a:pt x="72" y="625"/>
                  </a:lnTo>
                  <a:lnTo>
                    <a:pt x="61" y="611"/>
                  </a:lnTo>
                  <a:lnTo>
                    <a:pt x="53" y="596"/>
                  </a:lnTo>
                  <a:lnTo>
                    <a:pt x="44" y="581"/>
                  </a:lnTo>
                  <a:lnTo>
                    <a:pt x="39" y="564"/>
                  </a:lnTo>
                  <a:lnTo>
                    <a:pt x="33" y="547"/>
                  </a:lnTo>
                  <a:lnTo>
                    <a:pt x="31" y="530"/>
                  </a:lnTo>
                  <a:lnTo>
                    <a:pt x="30" y="511"/>
                  </a:lnTo>
                  <a:lnTo>
                    <a:pt x="30" y="391"/>
                  </a:lnTo>
                  <a:lnTo>
                    <a:pt x="30" y="371"/>
                  </a:lnTo>
                  <a:lnTo>
                    <a:pt x="32" y="351"/>
                  </a:lnTo>
                  <a:lnTo>
                    <a:pt x="34" y="333"/>
                  </a:lnTo>
                  <a:lnTo>
                    <a:pt x="38" y="315"/>
                  </a:lnTo>
                  <a:lnTo>
                    <a:pt x="42" y="299"/>
                  </a:lnTo>
                  <a:lnTo>
                    <a:pt x="46" y="284"/>
                  </a:lnTo>
                  <a:lnTo>
                    <a:pt x="51" y="270"/>
                  </a:lnTo>
                  <a:lnTo>
                    <a:pt x="58" y="258"/>
                  </a:lnTo>
                  <a:lnTo>
                    <a:pt x="64" y="246"/>
                  </a:lnTo>
                  <a:lnTo>
                    <a:pt x="72" y="234"/>
                  </a:lnTo>
                  <a:lnTo>
                    <a:pt x="79" y="224"/>
                  </a:lnTo>
                  <a:lnTo>
                    <a:pt x="87" y="215"/>
                  </a:lnTo>
                  <a:lnTo>
                    <a:pt x="95" y="206"/>
                  </a:lnTo>
                  <a:lnTo>
                    <a:pt x="104" y="199"/>
                  </a:lnTo>
                  <a:lnTo>
                    <a:pt x="113" y="192"/>
                  </a:lnTo>
                  <a:lnTo>
                    <a:pt x="122" y="186"/>
                  </a:lnTo>
                  <a:lnTo>
                    <a:pt x="140" y="175"/>
                  </a:lnTo>
                  <a:lnTo>
                    <a:pt x="159" y="166"/>
                  </a:lnTo>
                  <a:lnTo>
                    <a:pt x="176" y="161"/>
                  </a:lnTo>
                  <a:lnTo>
                    <a:pt x="193" y="157"/>
                  </a:lnTo>
                  <a:lnTo>
                    <a:pt x="208" y="154"/>
                  </a:lnTo>
                  <a:lnTo>
                    <a:pt x="221" y="153"/>
                  </a:lnTo>
                  <a:lnTo>
                    <a:pt x="232" y="151"/>
                  </a:lnTo>
                  <a:lnTo>
                    <a:pt x="240" y="151"/>
                  </a:lnTo>
                  <a:lnTo>
                    <a:pt x="361" y="151"/>
                  </a:lnTo>
                  <a:lnTo>
                    <a:pt x="372" y="151"/>
                  </a:lnTo>
                  <a:lnTo>
                    <a:pt x="382" y="154"/>
                  </a:lnTo>
                  <a:lnTo>
                    <a:pt x="392" y="158"/>
                  </a:lnTo>
                  <a:lnTo>
                    <a:pt x="402" y="163"/>
                  </a:lnTo>
                  <a:lnTo>
                    <a:pt x="409" y="170"/>
                  </a:lnTo>
                  <a:lnTo>
                    <a:pt x="416" y="177"/>
                  </a:lnTo>
                  <a:lnTo>
                    <a:pt x="418" y="181"/>
                  </a:lnTo>
                  <a:lnTo>
                    <a:pt x="419" y="186"/>
                  </a:lnTo>
                  <a:lnTo>
                    <a:pt x="420" y="191"/>
                  </a:lnTo>
                  <a:lnTo>
                    <a:pt x="421" y="196"/>
                  </a:lnTo>
                  <a:lnTo>
                    <a:pt x="421" y="226"/>
                  </a:lnTo>
                  <a:lnTo>
                    <a:pt x="420" y="232"/>
                  </a:lnTo>
                  <a:lnTo>
                    <a:pt x="419" y="236"/>
                  </a:lnTo>
                  <a:lnTo>
                    <a:pt x="418" y="241"/>
                  </a:lnTo>
                  <a:lnTo>
                    <a:pt x="416" y="246"/>
                  </a:lnTo>
                  <a:lnTo>
                    <a:pt x="412" y="250"/>
                  </a:lnTo>
                  <a:lnTo>
                    <a:pt x="409" y="253"/>
                  </a:lnTo>
                  <a:lnTo>
                    <a:pt x="406" y="256"/>
                  </a:lnTo>
                  <a:lnTo>
                    <a:pt x="402" y="260"/>
                  </a:lnTo>
                  <a:lnTo>
                    <a:pt x="392" y="265"/>
                  </a:lnTo>
                  <a:lnTo>
                    <a:pt x="382" y="268"/>
                  </a:lnTo>
                  <a:lnTo>
                    <a:pt x="372" y="270"/>
                  </a:lnTo>
                  <a:lnTo>
                    <a:pt x="360" y="271"/>
                  </a:lnTo>
                  <a:lnTo>
                    <a:pt x="285" y="271"/>
                  </a:lnTo>
                  <a:lnTo>
                    <a:pt x="281" y="273"/>
                  </a:lnTo>
                  <a:lnTo>
                    <a:pt x="276" y="274"/>
                  </a:lnTo>
                  <a:lnTo>
                    <a:pt x="273" y="277"/>
                  </a:lnTo>
                  <a:lnTo>
                    <a:pt x="271" y="281"/>
                  </a:lnTo>
                  <a:lnTo>
                    <a:pt x="267" y="291"/>
                  </a:lnTo>
                  <a:lnTo>
                    <a:pt x="256" y="313"/>
                  </a:lnTo>
                  <a:lnTo>
                    <a:pt x="249" y="327"/>
                  </a:lnTo>
                  <a:lnTo>
                    <a:pt x="239" y="342"/>
                  </a:lnTo>
                  <a:lnTo>
                    <a:pt x="227" y="356"/>
                  </a:lnTo>
                  <a:lnTo>
                    <a:pt x="214" y="369"/>
                  </a:lnTo>
                  <a:lnTo>
                    <a:pt x="214" y="369"/>
                  </a:lnTo>
                  <a:lnTo>
                    <a:pt x="214" y="370"/>
                  </a:lnTo>
                  <a:lnTo>
                    <a:pt x="204" y="379"/>
                  </a:lnTo>
                  <a:lnTo>
                    <a:pt x="192" y="385"/>
                  </a:lnTo>
                  <a:lnTo>
                    <a:pt x="185" y="388"/>
                  </a:lnTo>
                  <a:lnTo>
                    <a:pt x="179" y="390"/>
                  </a:lnTo>
                  <a:lnTo>
                    <a:pt x="171" y="391"/>
                  </a:lnTo>
                  <a:lnTo>
                    <a:pt x="165" y="391"/>
                  </a:lnTo>
                  <a:lnTo>
                    <a:pt x="162" y="391"/>
                  </a:lnTo>
                  <a:lnTo>
                    <a:pt x="160" y="393"/>
                  </a:lnTo>
                  <a:lnTo>
                    <a:pt x="156" y="395"/>
                  </a:lnTo>
                  <a:lnTo>
                    <a:pt x="154" y="396"/>
                  </a:lnTo>
                  <a:lnTo>
                    <a:pt x="152" y="398"/>
                  </a:lnTo>
                  <a:lnTo>
                    <a:pt x="151" y="401"/>
                  </a:lnTo>
                  <a:lnTo>
                    <a:pt x="150" y="403"/>
                  </a:lnTo>
                  <a:lnTo>
                    <a:pt x="150" y="406"/>
                  </a:lnTo>
                  <a:lnTo>
                    <a:pt x="150" y="410"/>
                  </a:lnTo>
                  <a:lnTo>
                    <a:pt x="151" y="413"/>
                  </a:lnTo>
                  <a:lnTo>
                    <a:pt x="152" y="415"/>
                  </a:lnTo>
                  <a:lnTo>
                    <a:pt x="154" y="417"/>
                  </a:lnTo>
                  <a:lnTo>
                    <a:pt x="156" y="419"/>
                  </a:lnTo>
                  <a:lnTo>
                    <a:pt x="160" y="420"/>
                  </a:lnTo>
                  <a:lnTo>
                    <a:pt x="162" y="421"/>
                  </a:lnTo>
                  <a:lnTo>
                    <a:pt x="165" y="421"/>
                  </a:lnTo>
                  <a:lnTo>
                    <a:pt x="177" y="420"/>
                  </a:lnTo>
                  <a:lnTo>
                    <a:pt x="189" y="418"/>
                  </a:lnTo>
                  <a:lnTo>
                    <a:pt x="200" y="414"/>
                  </a:lnTo>
                  <a:lnTo>
                    <a:pt x="210" y="410"/>
                  </a:lnTo>
                  <a:lnTo>
                    <a:pt x="211" y="416"/>
                  </a:lnTo>
                  <a:lnTo>
                    <a:pt x="212" y="424"/>
                  </a:lnTo>
                  <a:lnTo>
                    <a:pt x="214" y="430"/>
                  </a:lnTo>
                  <a:lnTo>
                    <a:pt x="217" y="437"/>
                  </a:lnTo>
                  <a:lnTo>
                    <a:pt x="221" y="443"/>
                  </a:lnTo>
                  <a:lnTo>
                    <a:pt x="224" y="449"/>
                  </a:lnTo>
                  <a:lnTo>
                    <a:pt x="229" y="455"/>
                  </a:lnTo>
                  <a:lnTo>
                    <a:pt x="234" y="460"/>
                  </a:lnTo>
                  <a:lnTo>
                    <a:pt x="239" y="465"/>
                  </a:lnTo>
                  <a:lnTo>
                    <a:pt x="244" y="470"/>
                  </a:lnTo>
                  <a:lnTo>
                    <a:pt x="251" y="473"/>
                  </a:lnTo>
                  <a:lnTo>
                    <a:pt x="257" y="476"/>
                  </a:lnTo>
                  <a:lnTo>
                    <a:pt x="264" y="478"/>
                  </a:lnTo>
                  <a:lnTo>
                    <a:pt x="271" y="480"/>
                  </a:lnTo>
                  <a:lnTo>
                    <a:pt x="279" y="481"/>
                  </a:lnTo>
                  <a:lnTo>
                    <a:pt x="285" y="481"/>
                  </a:lnTo>
                  <a:lnTo>
                    <a:pt x="391" y="481"/>
                  </a:lnTo>
                  <a:lnTo>
                    <a:pt x="646" y="481"/>
                  </a:lnTo>
                  <a:lnTo>
                    <a:pt x="655" y="482"/>
                  </a:lnTo>
                  <a:lnTo>
                    <a:pt x="663" y="486"/>
                  </a:lnTo>
                  <a:lnTo>
                    <a:pt x="671" y="490"/>
                  </a:lnTo>
                  <a:lnTo>
                    <a:pt x="677" y="495"/>
                  </a:lnTo>
                  <a:lnTo>
                    <a:pt x="683" y="503"/>
                  </a:lnTo>
                  <a:lnTo>
                    <a:pt x="688" y="510"/>
                  </a:lnTo>
                  <a:lnTo>
                    <a:pt x="690" y="518"/>
                  </a:lnTo>
                  <a:lnTo>
                    <a:pt x="691" y="527"/>
                  </a:lnTo>
                  <a:lnTo>
                    <a:pt x="691" y="526"/>
                  </a:lnTo>
                  <a:close/>
                  <a:moveTo>
                    <a:pt x="240" y="67"/>
                  </a:moveTo>
                  <a:lnTo>
                    <a:pt x="241" y="59"/>
                  </a:lnTo>
                  <a:lnTo>
                    <a:pt x="243" y="52"/>
                  </a:lnTo>
                  <a:lnTo>
                    <a:pt x="246" y="45"/>
                  </a:lnTo>
                  <a:lnTo>
                    <a:pt x="251" y="41"/>
                  </a:lnTo>
                  <a:lnTo>
                    <a:pt x="256" y="37"/>
                  </a:lnTo>
                  <a:lnTo>
                    <a:pt x="262" y="34"/>
                  </a:lnTo>
                  <a:lnTo>
                    <a:pt x="270" y="32"/>
                  </a:lnTo>
                  <a:lnTo>
                    <a:pt x="279" y="30"/>
                  </a:lnTo>
                  <a:lnTo>
                    <a:pt x="827" y="30"/>
                  </a:lnTo>
                  <a:lnTo>
                    <a:pt x="836" y="32"/>
                  </a:lnTo>
                  <a:lnTo>
                    <a:pt x="843" y="35"/>
                  </a:lnTo>
                  <a:lnTo>
                    <a:pt x="851" y="39"/>
                  </a:lnTo>
                  <a:lnTo>
                    <a:pt x="858" y="44"/>
                  </a:lnTo>
                  <a:lnTo>
                    <a:pt x="863" y="52"/>
                  </a:lnTo>
                  <a:lnTo>
                    <a:pt x="868" y="59"/>
                  </a:lnTo>
                  <a:lnTo>
                    <a:pt x="871" y="67"/>
                  </a:lnTo>
                  <a:lnTo>
                    <a:pt x="872" y="75"/>
                  </a:lnTo>
                  <a:lnTo>
                    <a:pt x="872" y="151"/>
                  </a:lnTo>
                  <a:lnTo>
                    <a:pt x="433" y="151"/>
                  </a:lnTo>
                  <a:lnTo>
                    <a:pt x="426" y="144"/>
                  </a:lnTo>
                  <a:lnTo>
                    <a:pt x="419" y="139"/>
                  </a:lnTo>
                  <a:lnTo>
                    <a:pt x="410" y="133"/>
                  </a:lnTo>
                  <a:lnTo>
                    <a:pt x="401" y="129"/>
                  </a:lnTo>
                  <a:lnTo>
                    <a:pt x="391" y="126"/>
                  </a:lnTo>
                  <a:lnTo>
                    <a:pt x="381" y="123"/>
                  </a:lnTo>
                  <a:lnTo>
                    <a:pt x="371" y="121"/>
                  </a:lnTo>
                  <a:lnTo>
                    <a:pt x="360" y="121"/>
                  </a:lnTo>
                  <a:lnTo>
                    <a:pt x="240" y="120"/>
                  </a:lnTo>
                  <a:lnTo>
                    <a:pt x="240" y="67"/>
                  </a:lnTo>
                  <a:close/>
                  <a:moveTo>
                    <a:pt x="827" y="0"/>
                  </a:moveTo>
                  <a:lnTo>
                    <a:pt x="279" y="0"/>
                  </a:lnTo>
                  <a:lnTo>
                    <a:pt x="271" y="2"/>
                  </a:lnTo>
                  <a:lnTo>
                    <a:pt x="264" y="2"/>
                  </a:lnTo>
                  <a:lnTo>
                    <a:pt x="257" y="4"/>
                  </a:lnTo>
                  <a:lnTo>
                    <a:pt x="251" y="6"/>
                  </a:lnTo>
                  <a:lnTo>
                    <a:pt x="244" y="8"/>
                  </a:lnTo>
                  <a:lnTo>
                    <a:pt x="239" y="11"/>
                  </a:lnTo>
                  <a:lnTo>
                    <a:pt x="234" y="15"/>
                  </a:lnTo>
                  <a:lnTo>
                    <a:pt x="229" y="20"/>
                  </a:lnTo>
                  <a:lnTo>
                    <a:pt x="225" y="24"/>
                  </a:lnTo>
                  <a:lnTo>
                    <a:pt x="221" y="29"/>
                  </a:lnTo>
                  <a:lnTo>
                    <a:pt x="217" y="35"/>
                  </a:lnTo>
                  <a:lnTo>
                    <a:pt x="215" y="40"/>
                  </a:lnTo>
                  <a:lnTo>
                    <a:pt x="213" y="47"/>
                  </a:lnTo>
                  <a:lnTo>
                    <a:pt x="211" y="53"/>
                  </a:lnTo>
                  <a:lnTo>
                    <a:pt x="210" y="60"/>
                  </a:lnTo>
                  <a:lnTo>
                    <a:pt x="210" y="68"/>
                  </a:lnTo>
                  <a:lnTo>
                    <a:pt x="210" y="123"/>
                  </a:lnTo>
                  <a:lnTo>
                    <a:pt x="191" y="126"/>
                  </a:lnTo>
                  <a:lnTo>
                    <a:pt x="171" y="130"/>
                  </a:lnTo>
                  <a:lnTo>
                    <a:pt x="152" y="136"/>
                  </a:lnTo>
                  <a:lnTo>
                    <a:pt x="134" y="144"/>
                  </a:lnTo>
                  <a:lnTo>
                    <a:pt x="116" y="154"/>
                  </a:lnTo>
                  <a:lnTo>
                    <a:pt x="99" y="165"/>
                  </a:lnTo>
                  <a:lnTo>
                    <a:pt x="81" y="178"/>
                  </a:lnTo>
                  <a:lnTo>
                    <a:pt x="66" y="193"/>
                  </a:lnTo>
                  <a:lnTo>
                    <a:pt x="59" y="202"/>
                  </a:lnTo>
                  <a:lnTo>
                    <a:pt x="53" y="210"/>
                  </a:lnTo>
                  <a:lnTo>
                    <a:pt x="45" y="220"/>
                  </a:lnTo>
                  <a:lnTo>
                    <a:pt x="39" y="230"/>
                  </a:lnTo>
                  <a:lnTo>
                    <a:pt x="33" y="240"/>
                  </a:lnTo>
                  <a:lnTo>
                    <a:pt x="28" y="251"/>
                  </a:lnTo>
                  <a:lnTo>
                    <a:pt x="23" y="263"/>
                  </a:lnTo>
                  <a:lnTo>
                    <a:pt x="18" y="275"/>
                  </a:lnTo>
                  <a:lnTo>
                    <a:pt x="14" y="288"/>
                  </a:lnTo>
                  <a:lnTo>
                    <a:pt x="11" y="300"/>
                  </a:lnTo>
                  <a:lnTo>
                    <a:pt x="8" y="314"/>
                  </a:lnTo>
                  <a:lnTo>
                    <a:pt x="4" y="328"/>
                  </a:lnTo>
                  <a:lnTo>
                    <a:pt x="2" y="343"/>
                  </a:lnTo>
                  <a:lnTo>
                    <a:pt x="1" y="359"/>
                  </a:lnTo>
                  <a:lnTo>
                    <a:pt x="0" y="375"/>
                  </a:lnTo>
                  <a:lnTo>
                    <a:pt x="0" y="391"/>
                  </a:lnTo>
                  <a:lnTo>
                    <a:pt x="0" y="511"/>
                  </a:lnTo>
                  <a:lnTo>
                    <a:pt x="0" y="522"/>
                  </a:lnTo>
                  <a:lnTo>
                    <a:pt x="1" y="533"/>
                  </a:lnTo>
                  <a:lnTo>
                    <a:pt x="2" y="542"/>
                  </a:lnTo>
                  <a:lnTo>
                    <a:pt x="4" y="553"/>
                  </a:lnTo>
                  <a:lnTo>
                    <a:pt x="10" y="572"/>
                  </a:lnTo>
                  <a:lnTo>
                    <a:pt x="17" y="592"/>
                  </a:lnTo>
                  <a:lnTo>
                    <a:pt x="26" y="610"/>
                  </a:lnTo>
                  <a:lnTo>
                    <a:pt x="36" y="628"/>
                  </a:lnTo>
                  <a:lnTo>
                    <a:pt x="49" y="644"/>
                  </a:lnTo>
                  <a:lnTo>
                    <a:pt x="63" y="659"/>
                  </a:lnTo>
                  <a:lnTo>
                    <a:pt x="78" y="673"/>
                  </a:lnTo>
                  <a:lnTo>
                    <a:pt x="94" y="685"/>
                  </a:lnTo>
                  <a:lnTo>
                    <a:pt x="111" y="696"/>
                  </a:lnTo>
                  <a:lnTo>
                    <a:pt x="130" y="705"/>
                  </a:lnTo>
                  <a:lnTo>
                    <a:pt x="149" y="713"/>
                  </a:lnTo>
                  <a:lnTo>
                    <a:pt x="169" y="718"/>
                  </a:lnTo>
                  <a:lnTo>
                    <a:pt x="179" y="720"/>
                  </a:lnTo>
                  <a:lnTo>
                    <a:pt x="190" y="721"/>
                  </a:lnTo>
                  <a:lnTo>
                    <a:pt x="199" y="722"/>
                  </a:lnTo>
                  <a:lnTo>
                    <a:pt x="210" y="722"/>
                  </a:lnTo>
                  <a:lnTo>
                    <a:pt x="436" y="722"/>
                  </a:lnTo>
                  <a:lnTo>
                    <a:pt x="491" y="722"/>
                  </a:lnTo>
                  <a:lnTo>
                    <a:pt x="496" y="722"/>
                  </a:lnTo>
                  <a:lnTo>
                    <a:pt x="499" y="722"/>
                  </a:lnTo>
                  <a:lnTo>
                    <a:pt x="501" y="721"/>
                  </a:lnTo>
                  <a:lnTo>
                    <a:pt x="508" y="720"/>
                  </a:lnTo>
                  <a:lnTo>
                    <a:pt x="513" y="718"/>
                  </a:lnTo>
                  <a:lnTo>
                    <a:pt x="519" y="716"/>
                  </a:lnTo>
                  <a:lnTo>
                    <a:pt x="524" y="713"/>
                  </a:lnTo>
                  <a:lnTo>
                    <a:pt x="528" y="710"/>
                  </a:lnTo>
                  <a:lnTo>
                    <a:pt x="532" y="705"/>
                  </a:lnTo>
                  <a:lnTo>
                    <a:pt x="537" y="701"/>
                  </a:lnTo>
                  <a:lnTo>
                    <a:pt x="541" y="697"/>
                  </a:lnTo>
                  <a:lnTo>
                    <a:pt x="547" y="686"/>
                  </a:lnTo>
                  <a:lnTo>
                    <a:pt x="552" y="674"/>
                  </a:lnTo>
                  <a:lnTo>
                    <a:pt x="555" y="661"/>
                  </a:lnTo>
                  <a:lnTo>
                    <a:pt x="556" y="647"/>
                  </a:lnTo>
                  <a:lnTo>
                    <a:pt x="555" y="635"/>
                  </a:lnTo>
                  <a:lnTo>
                    <a:pt x="553" y="623"/>
                  </a:lnTo>
                  <a:lnTo>
                    <a:pt x="549" y="612"/>
                  </a:lnTo>
                  <a:lnTo>
                    <a:pt x="543" y="602"/>
                  </a:lnTo>
                  <a:lnTo>
                    <a:pt x="646" y="602"/>
                  </a:lnTo>
                  <a:lnTo>
                    <a:pt x="653" y="601"/>
                  </a:lnTo>
                  <a:lnTo>
                    <a:pt x="661" y="600"/>
                  </a:lnTo>
                  <a:lnTo>
                    <a:pt x="668" y="598"/>
                  </a:lnTo>
                  <a:lnTo>
                    <a:pt x="675" y="596"/>
                  </a:lnTo>
                  <a:lnTo>
                    <a:pt x="681" y="593"/>
                  </a:lnTo>
                  <a:lnTo>
                    <a:pt x="688" y="589"/>
                  </a:lnTo>
                  <a:lnTo>
                    <a:pt x="693" y="584"/>
                  </a:lnTo>
                  <a:lnTo>
                    <a:pt x="698" y="580"/>
                  </a:lnTo>
                  <a:lnTo>
                    <a:pt x="704" y="575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6" y="555"/>
                  </a:lnTo>
                  <a:lnTo>
                    <a:pt x="718" y="549"/>
                  </a:lnTo>
                  <a:lnTo>
                    <a:pt x="720" y="541"/>
                  </a:lnTo>
                  <a:lnTo>
                    <a:pt x="721" y="534"/>
                  </a:lnTo>
                  <a:lnTo>
                    <a:pt x="721" y="527"/>
                  </a:lnTo>
                  <a:lnTo>
                    <a:pt x="721" y="521"/>
                  </a:lnTo>
                  <a:lnTo>
                    <a:pt x="720" y="515"/>
                  </a:lnTo>
                  <a:lnTo>
                    <a:pt x="719" y="508"/>
                  </a:lnTo>
                  <a:lnTo>
                    <a:pt x="717" y="503"/>
                  </a:lnTo>
                  <a:lnTo>
                    <a:pt x="711" y="492"/>
                  </a:lnTo>
                  <a:lnTo>
                    <a:pt x="705" y="481"/>
                  </a:lnTo>
                  <a:lnTo>
                    <a:pt x="827" y="481"/>
                  </a:lnTo>
                  <a:lnTo>
                    <a:pt x="835" y="481"/>
                  </a:lnTo>
                  <a:lnTo>
                    <a:pt x="841" y="480"/>
                  </a:lnTo>
                  <a:lnTo>
                    <a:pt x="848" y="478"/>
                  </a:lnTo>
                  <a:lnTo>
                    <a:pt x="855" y="476"/>
                  </a:lnTo>
                  <a:lnTo>
                    <a:pt x="861" y="473"/>
                  </a:lnTo>
                  <a:lnTo>
                    <a:pt x="868" y="469"/>
                  </a:lnTo>
                  <a:lnTo>
                    <a:pt x="874" y="464"/>
                  </a:lnTo>
                  <a:lnTo>
                    <a:pt x="880" y="459"/>
                  </a:lnTo>
                  <a:lnTo>
                    <a:pt x="884" y="454"/>
                  </a:lnTo>
                  <a:lnTo>
                    <a:pt x="888" y="448"/>
                  </a:lnTo>
                  <a:lnTo>
                    <a:pt x="892" y="442"/>
                  </a:lnTo>
                  <a:lnTo>
                    <a:pt x="896" y="435"/>
                  </a:lnTo>
                  <a:lnTo>
                    <a:pt x="898" y="429"/>
                  </a:lnTo>
                  <a:lnTo>
                    <a:pt x="900" y="421"/>
                  </a:lnTo>
                  <a:lnTo>
                    <a:pt x="901" y="414"/>
                  </a:lnTo>
                  <a:lnTo>
                    <a:pt x="902" y="406"/>
                  </a:lnTo>
                  <a:lnTo>
                    <a:pt x="902" y="75"/>
                  </a:lnTo>
                  <a:lnTo>
                    <a:pt x="901" y="69"/>
                  </a:lnTo>
                  <a:lnTo>
                    <a:pt x="900" y="62"/>
                  </a:lnTo>
                  <a:lnTo>
                    <a:pt x="898" y="54"/>
                  </a:lnTo>
                  <a:lnTo>
                    <a:pt x="896" y="48"/>
                  </a:lnTo>
                  <a:lnTo>
                    <a:pt x="892" y="41"/>
                  </a:lnTo>
                  <a:lnTo>
                    <a:pt x="888" y="35"/>
                  </a:lnTo>
                  <a:lnTo>
                    <a:pt x="884" y="29"/>
                  </a:lnTo>
                  <a:lnTo>
                    <a:pt x="878" y="24"/>
                  </a:lnTo>
                  <a:lnTo>
                    <a:pt x="873" y="19"/>
                  </a:lnTo>
                  <a:lnTo>
                    <a:pt x="868" y="14"/>
                  </a:lnTo>
                  <a:lnTo>
                    <a:pt x="861" y="10"/>
                  </a:lnTo>
                  <a:lnTo>
                    <a:pt x="855" y="7"/>
                  </a:lnTo>
                  <a:lnTo>
                    <a:pt x="848" y="5"/>
                  </a:lnTo>
                  <a:lnTo>
                    <a:pt x="841" y="3"/>
                  </a:lnTo>
                  <a:lnTo>
                    <a:pt x="833" y="2"/>
                  </a:lnTo>
                  <a:lnTo>
                    <a:pt x="827" y="0"/>
                  </a:lnTo>
                  <a:lnTo>
                    <a:pt x="8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3">
              <a:extLst>
                <a:ext uri="{FF2B5EF4-FFF2-40B4-BE49-F238E27FC236}">
                  <a16:creationId xmlns:a16="http://schemas.microsoft.com/office/drawing/2014/main" id="{D2E3E218-A111-45C6-89B6-57CFF19E1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063" y="2060575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0 h 30"/>
                <a:gd name="T6" fmla="*/ 10 w 151"/>
                <a:gd name="T7" fmla="*/ 2 h 30"/>
                <a:gd name="T8" fmla="*/ 6 w 151"/>
                <a:gd name="T9" fmla="*/ 3 h 30"/>
                <a:gd name="T10" fmla="*/ 4 w 151"/>
                <a:gd name="T11" fmla="*/ 5 h 30"/>
                <a:gd name="T12" fmla="*/ 3 w 151"/>
                <a:gd name="T13" fmla="*/ 7 h 30"/>
                <a:gd name="T14" fmla="*/ 1 w 151"/>
                <a:gd name="T15" fmla="*/ 9 h 30"/>
                <a:gd name="T16" fmla="*/ 0 w 151"/>
                <a:gd name="T17" fmla="*/ 12 h 30"/>
                <a:gd name="T18" fmla="*/ 0 w 151"/>
                <a:gd name="T19" fmla="*/ 15 h 30"/>
                <a:gd name="T20" fmla="*/ 0 w 151"/>
                <a:gd name="T21" fmla="*/ 19 h 30"/>
                <a:gd name="T22" fmla="*/ 1 w 151"/>
                <a:gd name="T23" fmla="*/ 21 h 30"/>
                <a:gd name="T24" fmla="*/ 3 w 151"/>
                <a:gd name="T25" fmla="*/ 24 h 30"/>
                <a:gd name="T26" fmla="*/ 4 w 151"/>
                <a:gd name="T27" fmla="*/ 26 h 30"/>
                <a:gd name="T28" fmla="*/ 6 w 151"/>
                <a:gd name="T29" fmla="*/ 27 h 30"/>
                <a:gd name="T30" fmla="*/ 10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8 w 151"/>
                <a:gd name="T39" fmla="*/ 30 h 30"/>
                <a:gd name="T40" fmla="*/ 141 w 151"/>
                <a:gd name="T41" fmla="*/ 29 h 30"/>
                <a:gd name="T42" fmla="*/ 144 w 151"/>
                <a:gd name="T43" fmla="*/ 27 h 30"/>
                <a:gd name="T44" fmla="*/ 146 w 151"/>
                <a:gd name="T45" fmla="*/ 26 h 30"/>
                <a:gd name="T46" fmla="*/ 148 w 151"/>
                <a:gd name="T47" fmla="*/ 24 h 30"/>
                <a:gd name="T48" fmla="*/ 149 w 151"/>
                <a:gd name="T49" fmla="*/ 21 h 30"/>
                <a:gd name="T50" fmla="*/ 150 w 151"/>
                <a:gd name="T51" fmla="*/ 19 h 30"/>
                <a:gd name="T52" fmla="*/ 151 w 151"/>
                <a:gd name="T53" fmla="*/ 15 h 30"/>
                <a:gd name="T54" fmla="*/ 150 w 151"/>
                <a:gd name="T55" fmla="*/ 12 h 30"/>
                <a:gd name="T56" fmla="*/ 149 w 151"/>
                <a:gd name="T57" fmla="*/ 9 h 30"/>
                <a:gd name="T58" fmla="*/ 148 w 151"/>
                <a:gd name="T59" fmla="*/ 7 h 30"/>
                <a:gd name="T60" fmla="*/ 146 w 151"/>
                <a:gd name="T61" fmla="*/ 5 h 30"/>
                <a:gd name="T62" fmla="*/ 144 w 151"/>
                <a:gd name="T63" fmla="*/ 3 h 30"/>
                <a:gd name="T64" fmla="*/ 141 w 151"/>
                <a:gd name="T65" fmla="*/ 2 h 30"/>
                <a:gd name="T66" fmla="*/ 138 w 151"/>
                <a:gd name="T67" fmla="*/ 0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8" y="30"/>
                  </a:lnTo>
                  <a:lnTo>
                    <a:pt x="141" y="29"/>
                  </a:lnTo>
                  <a:lnTo>
                    <a:pt x="144" y="27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1"/>
                  </a:lnTo>
                  <a:lnTo>
                    <a:pt x="150" y="19"/>
                  </a:lnTo>
                  <a:lnTo>
                    <a:pt x="151" y="15"/>
                  </a:lnTo>
                  <a:lnTo>
                    <a:pt x="150" y="12"/>
                  </a:lnTo>
                  <a:lnTo>
                    <a:pt x="149" y="9"/>
                  </a:lnTo>
                  <a:lnTo>
                    <a:pt x="148" y="7"/>
                  </a:lnTo>
                  <a:lnTo>
                    <a:pt x="146" y="5"/>
                  </a:lnTo>
                  <a:lnTo>
                    <a:pt x="144" y="3"/>
                  </a:lnTo>
                  <a:lnTo>
                    <a:pt x="141" y="2"/>
                  </a:lnTo>
                  <a:lnTo>
                    <a:pt x="13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9ED926F-A837-488A-92E1-4B8EE9FEF3FE}"/>
              </a:ext>
            </a:extLst>
          </p:cNvPr>
          <p:cNvGrpSpPr/>
          <p:nvPr/>
        </p:nvGrpSpPr>
        <p:grpSpPr>
          <a:xfrm>
            <a:off x="7267976" y="4643779"/>
            <a:ext cx="195171" cy="185414"/>
            <a:chOff x="11601450" y="1368425"/>
            <a:chExt cx="285750" cy="271463"/>
          </a:xfrm>
          <a:solidFill>
            <a:schemeClr val="bg1"/>
          </a:solidFill>
        </p:grpSpPr>
        <p:sp>
          <p:nvSpPr>
            <p:cNvPr id="139" name="Freeform 175">
              <a:extLst>
                <a:ext uri="{FF2B5EF4-FFF2-40B4-BE49-F238E27FC236}">
                  <a16:creationId xmlns:a16="http://schemas.microsoft.com/office/drawing/2014/main" id="{75D2795F-0C5F-4144-8C86-9831BA852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1525588"/>
              <a:ext cx="285750" cy="114300"/>
            </a:xfrm>
            <a:custGeom>
              <a:avLst/>
              <a:gdLst>
                <a:gd name="T0" fmla="*/ 611 w 902"/>
                <a:gd name="T1" fmla="*/ 290 h 359"/>
                <a:gd name="T2" fmla="*/ 516 w 902"/>
                <a:gd name="T3" fmla="*/ 325 h 359"/>
                <a:gd name="T4" fmla="*/ 435 w 902"/>
                <a:gd name="T5" fmla="*/ 324 h 359"/>
                <a:gd name="T6" fmla="*/ 325 w 902"/>
                <a:gd name="T7" fmla="*/ 292 h 359"/>
                <a:gd name="T8" fmla="*/ 210 w 902"/>
                <a:gd name="T9" fmla="*/ 252 h 359"/>
                <a:gd name="T10" fmla="*/ 306 w 902"/>
                <a:gd name="T11" fmla="*/ 61 h 359"/>
                <a:gd name="T12" fmla="*/ 386 w 902"/>
                <a:gd name="T13" fmla="*/ 82 h 359"/>
                <a:gd name="T14" fmla="*/ 446 w 902"/>
                <a:gd name="T15" fmla="*/ 118 h 359"/>
                <a:gd name="T16" fmla="*/ 500 w 902"/>
                <a:gd name="T17" fmla="*/ 120 h 359"/>
                <a:gd name="T18" fmla="*/ 554 w 902"/>
                <a:gd name="T19" fmla="*/ 120 h 359"/>
                <a:gd name="T20" fmla="*/ 590 w 902"/>
                <a:gd name="T21" fmla="*/ 125 h 359"/>
                <a:gd name="T22" fmla="*/ 601 w 902"/>
                <a:gd name="T23" fmla="*/ 144 h 359"/>
                <a:gd name="T24" fmla="*/ 598 w 902"/>
                <a:gd name="T25" fmla="*/ 166 h 359"/>
                <a:gd name="T26" fmla="*/ 578 w 902"/>
                <a:gd name="T27" fmla="*/ 180 h 359"/>
                <a:gd name="T28" fmla="*/ 355 w 902"/>
                <a:gd name="T29" fmla="*/ 181 h 359"/>
                <a:gd name="T30" fmla="*/ 347 w 902"/>
                <a:gd name="T31" fmla="*/ 189 h 359"/>
                <a:gd name="T32" fmla="*/ 347 w 902"/>
                <a:gd name="T33" fmla="*/ 201 h 359"/>
                <a:gd name="T34" fmla="*/ 355 w 902"/>
                <a:gd name="T35" fmla="*/ 208 h 359"/>
                <a:gd name="T36" fmla="*/ 578 w 902"/>
                <a:gd name="T37" fmla="*/ 209 h 359"/>
                <a:gd name="T38" fmla="*/ 604 w 902"/>
                <a:gd name="T39" fmla="*/ 201 h 359"/>
                <a:gd name="T40" fmla="*/ 778 w 902"/>
                <a:gd name="T41" fmla="*/ 136 h 359"/>
                <a:gd name="T42" fmla="*/ 818 w 902"/>
                <a:gd name="T43" fmla="*/ 135 h 359"/>
                <a:gd name="T44" fmla="*/ 861 w 902"/>
                <a:gd name="T45" fmla="*/ 161 h 359"/>
                <a:gd name="T46" fmla="*/ 712 w 902"/>
                <a:gd name="T47" fmla="*/ 237 h 359"/>
                <a:gd name="T48" fmla="*/ 901 w 902"/>
                <a:gd name="T49" fmla="*/ 159 h 359"/>
                <a:gd name="T50" fmla="*/ 871 w 902"/>
                <a:gd name="T51" fmla="*/ 130 h 359"/>
                <a:gd name="T52" fmla="*/ 825 w 902"/>
                <a:gd name="T53" fmla="*/ 106 h 359"/>
                <a:gd name="T54" fmla="*/ 790 w 902"/>
                <a:gd name="T55" fmla="*/ 102 h 359"/>
                <a:gd name="T56" fmla="*/ 631 w 902"/>
                <a:gd name="T57" fmla="*/ 151 h 359"/>
                <a:gd name="T58" fmla="*/ 622 w 902"/>
                <a:gd name="T59" fmla="*/ 117 h 359"/>
                <a:gd name="T60" fmla="*/ 602 w 902"/>
                <a:gd name="T61" fmla="*/ 97 h 359"/>
                <a:gd name="T62" fmla="*/ 578 w 902"/>
                <a:gd name="T63" fmla="*/ 90 h 359"/>
                <a:gd name="T64" fmla="*/ 526 w 902"/>
                <a:gd name="T65" fmla="*/ 90 h 359"/>
                <a:gd name="T66" fmla="*/ 474 w 902"/>
                <a:gd name="T67" fmla="*/ 90 h 359"/>
                <a:gd name="T68" fmla="*/ 395 w 902"/>
                <a:gd name="T69" fmla="*/ 53 h 359"/>
                <a:gd name="T70" fmla="*/ 309 w 902"/>
                <a:gd name="T71" fmla="*/ 31 h 359"/>
                <a:gd name="T72" fmla="*/ 180 w 902"/>
                <a:gd name="T73" fmla="*/ 11 h 359"/>
                <a:gd name="T74" fmla="*/ 174 w 902"/>
                <a:gd name="T75" fmla="*/ 2 h 359"/>
                <a:gd name="T76" fmla="*/ 15 w 902"/>
                <a:gd name="T77" fmla="*/ 0 h 359"/>
                <a:gd name="T78" fmla="*/ 4 w 902"/>
                <a:gd name="T79" fmla="*/ 4 h 359"/>
                <a:gd name="T80" fmla="*/ 0 w 902"/>
                <a:gd name="T81" fmla="*/ 15 h 359"/>
                <a:gd name="T82" fmla="*/ 2 w 902"/>
                <a:gd name="T83" fmla="*/ 293 h 359"/>
                <a:gd name="T84" fmla="*/ 12 w 902"/>
                <a:gd name="T85" fmla="*/ 299 h 359"/>
                <a:gd name="T86" fmla="*/ 171 w 902"/>
                <a:gd name="T87" fmla="*/ 299 h 359"/>
                <a:gd name="T88" fmla="*/ 179 w 902"/>
                <a:gd name="T89" fmla="*/ 291 h 359"/>
                <a:gd name="T90" fmla="*/ 208 w 902"/>
                <a:gd name="T91" fmla="*/ 282 h 359"/>
                <a:gd name="T92" fmla="*/ 313 w 902"/>
                <a:gd name="T93" fmla="*/ 320 h 359"/>
                <a:gd name="T94" fmla="*/ 419 w 902"/>
                <a:gd name="T95" fmla="*/ 352 h 359"/>
                <a:gd name="T96" fmla="*/ 492 w 902"/>
                <a:gd name="T97" fmla="*/ 359 h 359"/>
                <a:gd name="T98" fmla="*/ 539 w 902"/>
                <a:gd name="T99" fmla="*/ 351 h 359"/>
                <a:gd name="T100" fmla="*/ 610 w 902"/>
                <a:gd name="T101" fmla="*/ 323 h 359"/>
                <a:gd name="T102" fmla="*/ 743 w 902"/>
                <a:gd name="T103" fmla="*/ 256 h 359"/>
                <a:gd name="T104" fmla="*/ 823 w 902"/>
                <a:gd name="T105" fmla="*/ 214 h 359"/>
                <a:gd name="T106" fmla="*/ 897 w 902"/>
                <a:gd name="T107" fmla="*/ 176 h 359"/>
                <a:gd name="T108" fmla="*/ 902 w 902"/>
                <a:gd name="T109" fmla="*/ 167 h 359"/>
                <a:gd name="T110" fmla="*/ 30 w 902"/>
                <a:gd name="T111" fmla="*/ 3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6">
              <a:extLst>
                <a:ext uri="{FF2B5EF4-FFF2-40B4-BE49-F238E27FC236}">
                  <a16:creationId xmlns:a16="http://schemas.microsoft.com/office/drawing/2014/main" id="{9922B0A0-96F6-4F57-90D6-B8151624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5" y="1473200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18 h 120"/>
                <a:gd name="T4" fmla="*/ 20 w 30"/>
                <a:gd name="T5" fmla="*/ 118 h 120"/>
                <a:gd name="T6" fmla="*/ 24 w 30"/>
                <a:gd name="T7" fmla="*/ 116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0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4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0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2 w 30"/>
                <a:gd name="T37" fmla="*/ 0 h 120"/>
                <a:gd name="T38" fmla="*/ 10 w 30"/>
                <a:gd name="T39" fmla="*/ 1 h 120"/>
                <a:gd name="T40" fmla="*/ 6 w 30"/>
                <a:gd name="T41" fmla="*/ 2 h 120"/>
                <a:gd name="T42" fmla="*/ 4 w 30"/>
                <a:gd name="T43" fmla="*/ 4 h 120"/>
                <a:gd name="T44" fmla="*/ 2 w 30"/>
                <a:gd name="T45" fmla="*/ 6 h 120"/>
                <a:gd name="T46" fmla="*/ 1 w 30"/>
                <a:gd name="T47" fmla="*/ 8 h 120"/>
                <a:gd name="T48" fmla="*/ 0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0 w 30"/>
                <a:gd name="T55" fmla="*/ 108 h 120"/>
                <a:gd name="T56" fmla="*/ 1 w 30"/>
                <a:gd name="T57" fmla="*/ 110 h 120"/>
                <a:gd name="T58" fmla="*/ 2 w 30"/>
                <a:gd name="T59" fmla="*/ 113 h 120"/>
                <a:gd name="T60" fmla="*/ 4 w 30"/>
                <a:gd name="T61" fmla="*/ 115 h 120"/>
                <a:gd name="T62" fmla="*/ 6 w 30"/>
                <a:gd name="T63" fmla="*/ 116 h 120"/>
                <a:gd name="T64" fmla="*/ 10 w 30"/>
                <a:gd name="T65" fmla="*/ 118 h 120"/>
                <a:gd name="T66" fmla="*/ 12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77">
              <a:extLst>
                <a:ext uri="{FF2B5EF4-FFF2-40B4-BE49-F238E27FC236}">
                  <a16:creationId xmlns:a16="http://schemas.microsoft.com/office/drawing/2014/main" id="{E641E788-882C-4682-B10C-8AB9E5687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475" y="1387475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20 h 120"/>
                <a:gd name="T4" fmla="*/ 21 w 30"/>
                <a:gd name="T5" fmla="*/ 118 h 120"/>
                <a:gd name="T6" fmla="*/ 24 w 30"/>
                <a:gd name="T7" fmla="*/ 117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1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5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1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3 w 30"/>
                <a:gd name="T37" fmla="*/ 0 h 120"/>
                <a:gd name="T38" fmla="*/ 10 w 30"/>
                <a:gd name="T39" fmla="*/ 1 h 120"/>
                <a:gd name="T40" fmla="*/ 7 w 30"/>
                <a:gd name="T41" fmla="*/ 2 h 120"/>
                <a:gd name="T42" fmla="*/ 4 w 30"/>
                <a:gd name="T43" fmla="*/ 4 h 120"/>
                <a:gd name="T44" fmla="*/ 3 w 30"/>
                <a:gd name="T45" fmla="*/ 6 h 120"/>
                <a:gd name="T46" fmla="*/ 1 w 30"/>
                <a:gd name="T47" fmla="*/ 8 h 120"/>
                <a:gd name="T48" fmla="*/ 1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1 w 30"/>
                <a:gd name="T55" fmla="*/ 108 h 120"/>
                <a:gd name="T56" fmla="*/ 1 w 30"/>
                <a:gd name="T57" fmla="*/ 111 h 120"/>
                <a:gd name="T58" fmla="*/ 3 w 30"/>
                <a:gd name="T59" fmla="*/ 113 h 120"/>
                <a:gd name="T60" fmla="*/ 4 w 30"/>
                <a:gd name="T61" fmla="*/ 115 h 120"/>
                <a:gd name="T62" fmla="*/ 7 w 30"/>
                <a:gd name="T63" fmla="*/ 117 h 120"/>
                <a:gd name="T64" fmla="*/ 10 w 30"/>
                <a:gd name="T65" fmla="*/ 118 h 120"/>
                <a:gd name="T66" fmla="*/ 13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78">
              <a:extLst>
                <a:ext uri="{FF2B5EF4-FFF2-40B4-BE49-F238E27FC236}">
                  <a16:creationId xmlns:a16="http://schemas.microsoft.com/office/drawing/2014/main" id="{D924EBC8-25D5-433E-AFBD-07FDCC89F8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10988" y="1454150"/>
              <a:ext cx="76200" cy="7620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1 h 241"/>
                <a:gd name="T4" fmla="*/ 184 w 240"/>
                <a:gd name="T5" fmla="*/ 56 h 241"/>
                <a:gd name="T6" fmla="*/ 199 w 240"/>
                <a:gd name="T7" fmla="*/ 78 h 241"/>
                <a:gd name="T8" fmla="*/ 208 w 240"/>
                <a:gd name="T9" fmla="*/ 102 h 241"/>
                <a:gd name="T10" fmla="*/ 210 w 240"/>
                <a:gd name="T11" fmla="*/ 129 h 241"/>
                <a:gd name="T12" fmla="*/ 204 w 240"/>
                <a:gd name="T13" fmla="*/ 155 h 241"/>
                <a:gd name="T14" fmla="*/ 190 w 240"/>
                <a:gd name="T15" fmla="*/ 177 h 241"/>
                <a:gd name="T16" fmla="*/ 170 w 240"/>
                <a:gd name="T17" fmla="*/ 194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4 h 241"/>
                <a:gd name="T26" fmla="*/ 50 w 240"/>
                <a:gd name="T27" fmla="*/ 177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2 h 241"/>
                <a:gd name="T34" fmla="*/ 41 w 240"/>
                <a:gd name="T35" fmla="*/ 78 h 241"/>
                <a:gd name="T36" fmla="*/ 56 w 240"/>
                <a:gd name="T37" fmla="*/ 56 h 241"/>
                <a:gd name="T38" fmla="*/ 77 w 240"/>
                <a:gd name="T39" fmla="*/ 41 h 241"/>
                <a:gd name="T40" fmla="*/ 102 w 240"/>
                <a:gd name="T41" fmla="*/ 32 h 241"/>
                <a:gd name="T42" fmla="*/ 120 w 240"/>
                <a:gd name="T43" fmla="*/ 30 h 241"/>
                <a:gd name="T44" fmla="*/ 145 w 240"/>
                <a:gd name="T45" fmla="*/ 238 h 241"/>
                <a:gd name="T46" fmla="*/ 177 w 240"/>
                <a:gd name="T47" fmla="*/ 226 h 241"/>
                <a:gd name="T48" fmla="*/ 205 w 240"/>
                <a:gd name="T49" fmla="*/ 205 h 241"/>
                <a:gd name="T50" fmla="*/ 226 w 240"/>
                <a:gd name="T51" fmla="*/ 177 h 241"/>
                <a:gd name="T52" fmla="*/ 238 w 240"/>
                <a:gd name="T53" fmla="*/ 144 h 241"/>
                <a:gd name="T54" fmla="*/ 240 w 240"/>
                <a:gd name="T55" fmla="*/ 108 h 241"/>
                <a:gd name="T56" fmla="*/ 230 w 240"/>
                <a:gd name="T57" fmla="*/ 73 h 241"/>
                <a:gd name="T58" fmla="*/ 213 w 240"/>
                <a:gd name="T59" fmla="*/ 43 h 241"/>
                <a:gd name="T60" fmla="*/ 187 w 240"/>
                <a:gd name="T61" fmla="*/ 21 h 241"/>
                <a:gd name="T62" fmla="*/ 155 w 240"/>
                <a:gd name="T63" fmla="*/ 5 h 241"/>
                <a:gd name="T64" fmla="*/ 120 w 240"/>
                <a:gd name="T65" fmla="*/ 0 h 241"/>
                <a:gd name="T66" fmla="*/ 85 w 240"/>
                <a:gd name="T67" fmla="*/ 5 h 241"/>
                <a:gd name="T68" fmla="*/ 53 w 240"/>
                <a:gd name="T69" fmla="*/ 21 h 241"/>
                <a:gd name="T70" fmla="*/ 27 w 240"/>
                <a:gd name="T71" fmla="*/ 43 h 241"/>
                <a:gd name="T72" fmla="*/ 10 w 240"/>
                <a:gd name="T73" fmla="*/ 73 h 241"/>
                <a:gd name="T74" fmla="*/ 0 w 240"/>
                <a:gd name="T75" fmla="*/ 108 h 241"/>
                <a:gd name="T76" fmla="*/ 2 w 240"/>
                <a:gd name="T77" fmla="*/ 144 h 241"/>
                <a:gd name="T78" fmla="*/ 14 w 240"/>
                <a:gd name="T79" fmla="*/ 177 h 241"/>
                <a:gd name="T80" fmla="*/ 35 w 240"/>
                <a:gd name="T81" fmla="*/ 205 h 241"/>
                <a:gd name="T82" fmla="*/ 63 w 240"/>
                <a:gd name="T83" fmla="*/ 226 h 241"/>
                <a:gd name="T84" fmla="*/ 95 w 240"/>
                <a:gd name="T8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79">
              <a:extLst>
                <a:ext uri="{FF2B5EF4-FFF2-40B4-BE49-F238E27FC236}">
                  <a16:creationId xmlns:a16="http://schemas.microsoft.com/office/drawing/2014/main" id="{FA78FDDC-58FF-4040-A5E6-AF9908137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68138" y="1368425"/>
              <a:ext cx="76200" cy="76200"/>
            </a:xfrm>
            <a:custGeom>
              <a:avLst/>
              <a:gdLst>
                <a:gd name="T0" fmla="*/ 138 w 241"/>
                <a:gd name="T1" fmla="*/ 32 h 240"/>
                <a:gd name="T2" fmla="*/ 164 w 241"/>
                <a:gd name="T3" fmla="*/ 40 h 240"/>
                <a:gd name="T4" fmla="*/ 184 w 241"/>
                <a:gd name="T5" fmla="*/ 56 h 240"/>
                <a:gd name="T6" fmla="*/ 199 w 241"/>
                <a:gd name="T7" fmla="*/ 77 h 240"/>
                <a:gd name="T8" fmla="*/ 209 w 241"/>
                <a:gd name="T9" fmla="*/ 101 h 240"/>
                <a:gd name="T10" fmla="*/ 210 w 241"/>
                <a:gd name="T11" fmla="*/ 129 h 240"/>
                <a:gd name="T12" fmla="*/ 204 w 241"/>
                <a:gd name="T13" fmla="*/ 155 h 240"/>
                <a:gd name="T14" fmla="*/ 190 w 241"/>
                <a:gd name="T15" fmla="*/ 177 h 240"/>
                <a:gd name="T16" fmla="*/ 170 w 241"/>
                <a:gd name="T17" fmla="*/ 195 h 240"/>
                <a:gd name="T18" fmla="*/ 147 w 241"/>
                <a:gd name="T19" fmla="*/ 205 h 240"/>
                <a:gd name="T20" fmla="*/ 120 w 241"/>
                <a:gd name="T21" fmla="*/ 210 h 240"/>
                <a:gd name="T22" fmla="*/ 93 w 241"/>
                <a:gd name="T23" fmla="*/ 205 h 240"/>
                <a:gd name="T24" fmla="*/ 70 w 241"/>
                <a:gd name="T25" fmla="*/ 195 h 240"/>
                <a:gd name="T26" fmla="*/ 50 w 241"/>
                <a:gd name="T27" fmla="*/ 177 h 240"/>
                <a:gd name="T28" fmla="*/ 37 w 241"/>
                <a:gd name="T29" fmla="*/ 155 h 240"/>
                <a:gd name="T30" fmla="*/ 31 w 241"/>
                <a:gd name="T31" fmla="*/ 129 h 240"/>
                <a:gd name="T32" fmla="*/ 32 w 241"/>
                <a:gd name="T33" fmla="*/ 101 h 240"/>
                <a:gd name="T34" fmla="*/ 41 w 241"/>
                <a:gd name="T35" fmla="*/ 77 h 240"/>
                <a:gd name="T36" fmla="*/ 57 w 241"/>
                <a:gd name="T37" fmla="*/ 56 h 240"/>
                <a:gd name="T38" fmla="*/ 77 w 241"/>
                <a:gd name="T39" fmla="*/ 40 h 240"/>
                <a:gd name="T40" fmla="*/ 102 w 241"/>
                <a:gd name="T41" fmla="*/ 32 h 240"/>
                <a:gd name="T42" fmla="*/ 120 w 241"/>
                <a:gd name="T43" fmla="*/ 30 h 240"/>
                <a:gd name="T44" fmla="*/ 145 w 241"/>
                <a:gd name="T45" fmla="*/ 237 h 240"/>
                <a:gd name="T46" fmla="*/ 178 w 241"/>
                <a:gd name="T47" fmla="*/ 226 h 240"/>
                <a:gd name="T48" fmla="*/ 206 w 241"/>
                <a:gd name="T49" fmla="*/ 204 h 240"/>
                <a:gd name="T50" fmla="*/ 226 w 241"/>
                <a:gd name="T51" fmla="*/ 177 h 240"/>
                <a:gd name="T52" fmla="*/ 238 w 241"/>
                <a:gd name="T53" fmla="*/ 144 h 240"/>
                <a:gd name="T54" fmla="*/ 240 w 241"/>
                <a:gd name="T55" fmla="*/ 108 h 240"/>
                <a:gd name="T56" fmla="*/ 231 w 241"/>
                <a:gd name="T57" fmla="*/ 72 h 240"/>
                <a:gd name="T58" fmla="*/ 213 w 241"/>
                <a:gd name="T59" fmla="*/ 43 h 240"/>
                <a:gd name="T60" fmla="*/ 187 w 241"/>
                <a:gd name="T61" fmla="*/ 20 h 240"/>
                <a:gd name="T62" fmla="*/ 156 w 241"/>
                <a:gd name="T63" fmla="*/ 5 h 240"/>
                <a:gd name="T64" fmla="*/ 120 w 241"/>
                <a:gd name="T65" fmla="*/ 0 h 240"/>
                <a:gd name="T66" fmla="*/ 85 w 241"/>
                <a:gd name="T67" fmla="*/ 5 h 240"/>
                <a:gd name="T68" fmla="*/ 54 w 241"/>
                <a:gd name="T69" fmla="*/ 20 h 240"/>
                <a:gd name="T70" fmla="*/ 28 w 241"/>
                <a:gd name="T71" fmla="*/ 43 h 240"/>
                <a:gd name="T72" fmla="*/ 10 w 241"/>
                <a:gd name="T73" fmla="*/ 72 h 240"/>
                <a:gd name="T74" fmla="*/ 1 w 241"/>
                <a:gd name="T75" fmla="*/ 108 h 240"/>
                <a:gd name="T76" fmla="*/ 2 w 241"/>
                <a:gd name="T77" fmla="*/ 144 h 240"/>
                <a:gd name="T78" fmla="*/ 15 w 241"/>
                <a:gd name="T79" fmla="*/ 177 h 240"/>
                <a:gd name="T80" fmla="*/ 35 w 241"/>
                <a:gd name="T81" fmla="*/ 204 h 240"/>
                <a:gd name="T82" fmla="*/ 63 w 241"/>
                <a:gd name="T83" fmla="*/ 226 h 240"/>
                <a:gd name="T84" fmla="*/ 96 w 241"/>
                <a:gd name="T85" fmla="*/ 2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2C35495-18F1-4326-A820-1451E48B571C}"/>
              </a:ext>
            </a:extLst>
          </p:cNvPr>
          <p:cNvGrpSpPr/>
          <p:nvPr/>
        </p:nvGrpSpPr>
        <p:grpSpPr>
          <a:xfrm>
            <a:off x="7267976" y="3273397"/>
            <a:ext cx="195171" cy="195171"/>
            <a:chOff x="9882188" y="1354138"/>
            <a:chExt cx="285750" cy="285750"/>
          </a:xfrm>
          <a:solidFill>
            <a:schemeClr val="bg1"/>
          </a:solidFill>
        </p:grpSpPr>
        <p:sp>
          <p:nvSpPr>
            <p:cNvPr id="145" name="Freeform 186">
              <a:extLst>
                <a:ext uri="{FF2B5EF4-FFF2-40B4-BE49-F238E27FC236}">
                  <a16:creationId xmlns:a16="http://schemas.microsoft.com/office/drawing/2014/main" id="{809BBCA5-C8D1-4718-BC60-36BCF66EC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1713" y="1482725"/>
              <a:ext cx="133350" cy="157163"/>
            </a:xfrm>
            <a:custGeom>
              <a:avLst/>
              <a:gdLst>
                <a:gd name="T0" fmla="*/ 89 w 421"/>
                <a:gd name="T1" fmla="*/ 454 h 496"/>
                <a:gd name="T2" fmla="*/ 30 w 421"/>
                <a:gd name="T3" fmla="*/ 392 h 496"/>
                <a:gd name="T4" fmla="*/ 145 w 421"/>
                <a:gd name="T5" fmla="*/ 416 h 496"/>
                <a:gd name="T6" fmla="*/ 253 w 421"/>
                <a:gd name="T7" fmla="*/ 418 h 496"/>
                <a:gd name="T8" fmla="*/ 373 w 421"/>
                <a:gd name="T9" fmla="*/ 399 h 496"/>
                <a:gd name="T10" fmla="*/ 355 w 421"/>
                <a:gd name="T11" fmla="*/ 448 h 496"/>
                <a:gd name="T12" fmla="*/ 211 w 421"/>
                <a:gd name="T13" fmla="*/ 466 h 496"/>
                <a:gd name="T14" fmla="*/ 302 w 421"/>
                <a:gd name="T15" fmla="*/ 36 h 496"/>
                <a:gd name="T16" fmla="*/ 389 w 421"/>
                <a:gd name="T17" fmla="*/ 60 h 496"/>
                <a:gd name="T18" fmla="*/ 302 w 421"/>
                <a:gd name="T19" fmla="*/ 83 h 496"/>
                <a:gd name="T20" fmla="*/ 148 w 421"/>
                <a:gd name="T21" fmla="*/ 86 h 496"/>
                <a:gd name="T22" fmla="*/ 43 w 421"/>
                <a:gd name="T23" fmla="*/ 64 h 496"/>
                <a:gd name="T24" fmla="*/ 95 w 421"/>
                <a:gd name="T25" fmla="*/ 39 h 496"/>
                <a:gd name="T26" fmla="*/ 391 w 421"/>
                <a:gd name="T27" fmla="*/ 132 h 496"/>
                <a:gd name="T28" fmla="*/ 306 w 421"/>
                <a:gd name="T29" fmla="*/ 157 h 496"/>
                <a:gd name="T30" fmla="*/ 145 w 421"/>
                <a:gd name="T31" fmla="*/ 161 h 496"/>
                <a:gd name="T32" fmla="*/ 37 w 421"/>
                <a:gd name="T33" fmla="*/ 137 h 496"/>
                <a:gd name="T34" fmla="*/ 94 w 421"/>
                <a:gd name="T35" fmla="*/ 109 h 496"/>
                <a:gd name="T36" fmla="*/ 211 w 421"/>
                <a:gd name="T37" fmla="*/ 120 h 496"/>
                <a:gd name="T38" fmla="*/ 327 w 421"/>
                <a:gd name="T39" fmla="*/ 109 h 496"/>
                <a:gd name="T40" fmla="*/ 391 w 421"/>
                <a:gd name="T41" fmla="*/ 207 h 496"/>
                <a:gd name="T42" fmla="*/ 306 w 421"/>
                <a:gd name="T43" fmla="*/ 233 h 496"/>
                <a:gd name="T44" fmla="*/ 145 w 421"/>
                <a:gd name="T45" fmla="*/ 236 h 496"/>
                <a:gd name="T46" fmla="*/ 37 w 421"/>
                <a:gd name="T47" fmla="*/ 212 h 496"/>
                <a:gd name="T48" fmla="*/ 94 w 421"/>
                <a:gd name="T49" fmla="*/ 184 h 496"/>
                <a:gd name="T50" fmla="*/ 211 w 421"/>
                <a:gd name="T51" fmla="*/ 195 h 496"/>
                <a:gd name="T52" fmla="*/ 327 w 421"/>
                <a:gd name="T53" fmla="*/ 184 h 496"/>
                <a:gd name="T54" fmla="*/ 391 w 421"/>
                <a:gd name="T55" fmla="*/ 282 h 496"/>
                <a:gd name="T56" fmla="*/ 306 w 421"/>
                <a:gd name="T57" fmla="*/ 308 h 496"/>
                <a:gd name="T58" fmla="*/ 145 w 421"/>
                <a:gd name="T59" fmla="*/ 311 h 496"/>
                <a:gd name="T60" fmla="*/ 37 w 421"/>
                <a:gd name="T61" fmla="*/ 288 h 496"/>
                <a:gd name="T62" fmla="*/ 94 w 421"/>
                <a:gd name="T63" fmla="*/ 260 h 496"/>
                <a:gd name="T64" fmla="*/ 211 w 421"/>
                <a:gd name="T65" fmla="*/ 270 h 496"/>
                <a:gd name="T66" fmla="*/ 327 w 421"/>
                <a:gd name="T67" fmla="*/ 260 h 496"/>
                <a:gd name="T68" fmla="*/ 391 w 421"/>
                <a:gd name="T69" fmla="*/ 357 h 496"/>
                <a:gd name="T70" fmla="*/ 306 w 421"/>
                <a:gd name="T71" fmla="*/ 383 h 496"/>
                <a:gd name="T72" fmla="*/ 145 w 421"/>
                <a:gd name="T73" fmla="*/ 386 h 496"/>
                <a:gd name="T74" fmla="*/ 37 w 421"/>
                <a:gd name="T75" fmla="*/ 363 h 496"/>
                <a:gd name="T76" fmla="*/ 94 w 421"/>
                <a:gd name="T77" fmla="*/ 335 h 496"/>
                <a:gd name="T78" fmla="*/ 211 w 421"/>
                <a:gd name="T79" fmla="*/ 344 h 496"/>
                <a:gd name="T80" fmla="*/ 327 w 421"/>
                <a:gd name="T81" fmla="*/ 335 h 496"/>
                <a:gd name="T82" fmla="*/ 211 w 421"/>
                <a:gd name="T83" fmla="*/ 0 h 496"/>
                <a:gd name="T84" fmla="*/ 64 w 421"/>
                <a:gd name="T85" fmla="*/ 16 h 496"/>
                <a:gd name="T86" fmla="*/ 6 w 421"/>
                <a:gd name="T87" fmla="*/ 43 h 496"/>
                <a:gd name="T88" fmla="*/ 0 w 421"/>
                <a:gd name="T89" fmla="*/ 135 h 496"/>
                <a:gd name="T90" fmla="*/ 1 w 421"/>
                <a:gd name="T91" fmla="*/ 440 h 496"/>
                <a:gd name="T92" fmla="*/ 24 w 421"/>
                <a:gd name="T93" fmla="*/ 463 h 496"/>
                <a:gd name="T94" fmla="*/ 114 w 421"/>
                <a:gd name="T95" fmla="*/ 488 h 496"/>
                <a:gd name="T96" fmla="*/ 273 w 421"/>
                <a:gd name="T97" fmla="*/ 492 h 496"/>
                <a:gd name="T98" fmla="*/ 387 w 421"/>
                <a:gd name="T99" fmla="*/ 469 h 496"/>
                <a:gd name="T100" fmla="*/ 420 w 421"/>
                <a:gd name="T101" fmla="*/ 443 h 496"/>
                <a:gd name="T102" fmla="*/ 421 w 421"/>
                <a:gd name="T103" fmla="*/ 210 h 496"/>
                <a:gd name="T104" fmla="*/ 418 w 421"/>
                <a:gd name="T105" fmla="*/ 48 h 496"/>
                <a:gd name="T106" fmla="*/ 373 w 421"/>
                <a:gd name="T107" fmla="*/ 20 h 496"/>
                <a:gd name="T108" fmla="*/ 240 w 421"/>
                <a:gd name="T10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1" h="496">
                  <a:moveTo>
                    <a:pt x="211" y="466"/>
                  </a:moveTo>
                  <a:lnTo>
                    <a:pt x="177" y="464"/>
                  </a:lnTo>
                  <a:lnTo>
                    <a:pt x="145" y="462"/>
                  </a:lnTo>
                  <a:lnTo>
                    <a:pt x="115" y="458"/>
                  </a:lnTo>
                  <a:lnTo>
                    <a:pt x="89" y="454"/>
                  </a:lnTo>
                  <a:lnTo>
                    <a:pt x="67" y="448"/>
                  </a:lnTo>
                  <a:lnTo>
                    <a:pt x="50" y="443"/>
                  </a:lnTo>
                  <a:lnTo>
                    <a:pt x="37" y="438"/>
                  </a:lnTo>
                  <a:lnTo>
                    <a:pt x="30" y="433"/>
                  </a:lnTo>
                  <a:lnTo>
                    <a:pt x="30" y="392"/>
                  </a:lnTo>
                  <a:lnTo>
                    <a:pt x="49" y="399"/>
                  </a:lnTo>
                  <a:lnTo>
                    <a:pt x="71" y="404"/>
                  </a:lnTo>
                  <a:lnTo>
                    <a:pt x="94" y="410"/>
                  </a:lnTo>
                  <a:lnTo>
                    <a:pt x="119" y="414"/>
                  </a:lnTo>
                  <a:lnTo>
                    <a:pt x="145" y="416"/>
                  </a:lnTo>
                  <a:lnTo>
                    <a:pt x="168" y="418"/>
                  </a:lnTo>
                  <a:lnTo>
                    <a:pt x="191" y="419"/>
                  </a:lnTo>
                  <a:lnTo>
                    <a:pt x="211" y="421"/>
                  </a:lnTo>
                  <a:lnTo>
                    <a:pt x="230" y="419"/>
                  </a:lnTo>
                  <a:lnTo>
                    <a:pt x="253" y="418"/>
                  </a:lnTo>
                  <a:lnTo>
                    <a:pt x="277" y="416"/>
                  </a:lnTo>
                  <a:lnTo>
                    <a:pt x="302" y="414"/>
                  </a:lnTo>
                  <a:lnTo>
                    <a:pt x="327" y="410"/>
                  </a:lnTo>
                  <a:lnTo>
                    <a:pt x="350" y="404"/>
                  </a:lnTo>
                  <a:lnTo>
                    <a:pt x="373" y="399"/>
                  </a:lnTo>
                  <a:lnTo>
                    <a:pt x="391" y="392"/>
                  </a:lnTo>
                  <a:lnTo>
                    <a:pt x="391" y="432"/>
                  </a:lnTo>
                  <a:lnTo>
                    <a:pt x="385" y="438"/>
                  </a:lnTo>
                  <a:lnTo>
                    <a:pt x="372" y="443"/>
                  </a:lnTo>
                  <a:lnTo>
                    <a:pt x="355" y="448"/>
                  </a:lnTo>
                  <a:lnTo>
                    <a:pt x="332" y="454"/>
                  </a:lnTo>
                  <a:lnTo>
                    <a:pt x="306" y="458"/>
                  </a:lnTo>
                  <a:lnTo>
                    <a:pt x="277" y="462"/>
                  </a:lnTo>
                  <a:lnTo>
                    <a:pt x="245" y="464"/>
                  </a:lnTo>
                  <a:lnTo>
                    <a:pt x="211" y="466"/>
                  </a:lnTo>
                  <a:lnTo>
                    <a:pt x="211" y="466"/>
                  </a:lnTo>
                  <a:close/>
                  <a:moveTo>
                    <a:pt x="211" y="30"/>
                  </a:moveTo>
                  <a:lnTo>
                    <a:pt x="243" y="30"/>
                  </a:lnTo>
                  <a:lnTo>
                    <a:pt x="274" y="32"/>
                  </a:lnTo>
                  <a:lnTo>
                    <a:pt x="302" y="36"/>
                  </a:lnTo>
                  <a:lnTo>
                    <a:pt x="327" y="39"/>
                  </a:lnTo>
                  <a:lnTo>
                    <a:pt x="348" y="45"/>
                  </a:lnTo>
                  <a:lnTo>
                    <a:pt x="365" y="50"/>
                  </a:lnTo>
                  <a:lnTo>
                    <a:pt x="379" y="54"/>
                  </a:lnTo>
                  <a:lnTo>
                    <a:pt x="389" y="60"/>
                  </a:lnTo>
                  <a:lnTo>
                    <a:pt x="379" y="64"/>
                  </a:lnTo>
                  <a:lnTo>
                    <a:pt x="365" y="69"/>
                  </a:lnTo>
                  <a:lnTo>
                    <a:pt x="348" y="75"/>
                  </a:lnTo>
                  <a:lnTo>
                    <a:pt x="327" y="79"/>
                  </a:lnTo>
                  <a:lnTo>
                    <a:pt x="302" y="83"/>
                  </a:lnTo>
                  <a:lnTo>
                    <a:pt x="274" y="86"/>
                  </a:lnTo>
                  <a:lnTo>
                    <a:pt x="243" y="88"/>
                  </a:lnTo>
                  <a:lnTo>
                    <a:pt x="211" y="90"/>
                  </a:lnTo>
                  <a:lnTo>
                    <a:pt x="178" y="88"/>
                  </a:lnTo>
                  <a:lnTo>
                    <a:pt x="148" y="86"/>
                  </a:lnTo>
                  <a:lnTo>
                    <a:pt x="120" y="83"/>
                  </a:lnTo>
                  <a:lnTo>
                    <a:pt x="95" y="79"/>
                  </a:lnTo>
                  <a:lnTo>
                    <a:pt x="74" y="75"/>
                  </a:lnTo>
                  <a:lnTo>
                    <a:pt x="56" y="69"/>
                  </a:lnTo>
                  <a:lnTo>
                    <a:pt x="43" y="64"/>
                  </a:lnTo>
                  <a:lnTo>
                    <a:pt x="33" y="60"/>
                  </a:lnTo>
                  <a:lnTo>
                    <a:pt x="43" y="54"/>
                  </a:lnTo>
                  <a:lnTo>
                    <a:pt x="56" y="50"/>
                  </a:lnTo>
                  <a:lnTo>
                    <a:pt x="74" y="45"/>
                  </a:lnTo>
                  <a:lnTo>
                    <a:pt x="95" y="39"/>
                  </a:lnTo>
                  <a:lnTo>
                    <a:pt x="120" y="36"/>
                  </a:lnTo>
                  <a:lnTo>
                    <a:pt x="148" y="32"/>
                  </a:lnTo>
                  <a:lnTo>
                    <a:pt x="178" y="30"/>
                  </a:lnTo>
                  <a:lnTo>
                    <a:pt x="211" y="30"/>
                  </a:lnTo>
                  <a:close/>
                  <a:moveTo>
                    <a:pt x="391" y="132"/>
                  </a:moveTo>
                  <a:lnTo>
                    <a:pt x="385" y="137"/>
                  </a:lnTo>
                  <a:lnTo>
                    <a:pt x="372" y="142"/>
                  </a:lnTo>
                  <a:lnTo>
                    <a:pt x="355" y="147"/>
                  </a:lnTo>
                  <a:lnTo>
                    <a:pt x="332" y="153"/>
                  </a:lnTo>
                  <a:lnTo>
                    <a:pt x="306" y="157"/>
                  </a:lnTo>
                  <a:lnTo>
                    <a:pt x="277" y="161"/>
                  </a:lnTo>
                  <a:lnTo>
                    <a:pt x="245" y="163"/>
                  </a:lnTo>
                  <a:lnTo>
                    <a:pt x="211" y="165"/>
                  </a:lnTo>
                  <a:lnTo>
                    <a:pt x="177" y="163"/>
                  </a:lnTo>
                  <a:lnTo>
                    <a:pt x="145" y="161"/>
                  </a:lnTo>
                  <a:lnTo>
                    <a:pt x="115" y="157"/>
                  </a:lnTo>
                  <a:lnTo>
                    <a:pt x="89" y="153"/>
                  </a:lnTo>
                  <a:lnTo>
                    <a:pt x="67" y="147"/>
                  </a:lnTo>
                  <a:lnTo>
                    <a:pt x="50" y="142"/>
                  </a:lnTo>
                  <a:lnTo>
                    <a:pt x="37" y="137"/>
                  </a:lnTo>
                  <a:lnTo>
                    <a:pt x="30" y="132"/>
                  </a:lnTo>
                  <a:lnTo>
                    <a:pt x="30" y="91"/>
                  </a:lnTo>
                  <a:lnTo>
                    <a:pt x="49" y="98"/>
                  </a:lnTo>
                  <a:lnTo>
                    <a:pt x="71" y="105"/>
                  </a:lnTo>
                  <a:lnTo>
                    <a:pt x="94" y="109"/>
                  </a:lnTo>
                  <a:lnTo>
                    <a:pt x="119" y="113"/>
                  </a:lnTo>
                  <a:lnTo>
                    <a:pt x="145" y="116"/>
                  </a:lnTo>
                  <a:lnTo>
                    <a:pt x="168" y="117"/>
                  </a:lnTo>
                  <a:lnTo>
                    <a:pt x="191" y="120"/>
                  </a:lnTo>
                  <a:lnTo>
                    <a:pt x="211" y="120"/>
                  </a:lnTo>
                  <a:lnTo>
                    <a:pt x="230" y="120"/>
                  </a:lnTo>
                  <a:lnTo>
                    <a:pt x="253" y="117"/>
                  </a:lnTo>
                  <a:lnTo>
                    <a:pt x="277" y="116"/>
                  </a:lnTo>
                  <a:lnTo>
                    <a:pt x="302" y="113"/>
                  </a:lnTo>
                  <a:lnTo>
                    <a:pt x="327" y="109"/>
                  </a:lnTo>
                  <a:lnTo>
                    <a:pt x="350" y="105"/>
                  </a:lnTo>
                  <a:lnTo>
                    <a:pt x="373" y="98"/>
                  </a:lnTo>
                  <a:lnTo>
                    <a:pt x="391" y="91"/>
                  </a:lnTo>
                  <a:lnTo>
                    <a:pt x="391" y="132"/>
                  </a:lnTo>
                  <a:close/>
                  <a:moveTo>
                    <a:pt x="391" y="207"/>
                  </a:moveTo>
                  <a:lnTo>
                    <a:pt x="385" y="212"/>
                  </a:lnTo>
                  <a:lnTo>
                    <a:pt x="372" y="217"/>
                  </a:lnTo>
                  <a:lnTo>
                    <a:pt x="355" y="222"/>
                  </a:lnTo>
                  <a:lnTo>
                    <a:pt x="332" y="228"/>
                  </a:lnTo>
                  <a:lnTo>
                    <a:pt x="306" y="233"/>
                  </a:lnTo>
                  <a:lnTo>
                    <a:pt x="277" y="236"/>
                  </a:lnTo>
                  <a:lnTo>
                    <a:pt x="245" y="238"/>
                  </a:lnTo>
                  <a:lnTo>
                    <a:pt x="211" y="240"/>
                  </a:lnTo>
                  <a:lnTo>
                    <a:pt x="177" y="238"/>
                  </a:lnTo>
                  <a:lnTo>
                    <a:pt x="145" y="236"/>
                  </a:lnTo>
                  <a:lnTo>
                    <a:pt x="115" y="233"/>
                  </a:lnTo>
                  <a:lnTo>
                    <a:pt x="89" y="228"/>
                  </a:lnTo>
                  <a:lnTo>
                    <a:pt x="67" y="222"/>
                  </a:lnTo>
                  <a:lnTo>
                    <a:pt x="50" y="217"/>
                  </a:lnTo>
                  <a:lnTo>
                    <a:pt x="37" y="212"/>
                  </a:lnTo>
                  <a:lnTo>
                    <a:pt x="30" y="207"/>
                  </a:lnTo>
                  <a:lnTo>
                    <a:pt x="30" y="166"/>
                  </a:lnTo>
                  <a:lnTo>
                    <a:pt x="49" y="173"/>
                  </a:lnTo>
                  <a:lnTo>
                    <a:pt x="71" y="180"/>
                  </a:lnTo>
                  <a:lnTo>
                    <a:pt x="94" y="184"/>
                  </a:lnTo>
                  <a:lnTo>
                    <a:pt x="119" y="188"/>
                  </a:lnTo>
                  <a:lnTo>
                    <a:pt x="145" y="191"/>
                  </a:lnTo>
                  <a:lnTo>
                    <a:pt x="168" y="193"/>
                  </a:lnTo>
                  <a:lnTo>
                    <a:pt x="191" y="195"/>
                  </a:lnTo>
                  <a:lnTo>
                    <a:pt x="211" y="195"/>
                  </a:lnTo>
                  <a:lnTo>
                    <a:pt x="230" y="195"/>
                  </a:lnTo>
                  <a:lnTo>
                    <a:pt x="253" y="193"/>
                  </a:lnTo>
                  <a:lnTo>
                    <a:pt x="277" y="191"/>
                  </a:lnTo>
                  <a:lnTo>
                    <a:pt x="302" y="188"/>
                  </a:lnTo>
                  <a:lnTo>
                    <a:pt x="327" y="184"/>
                  </a:lnTo>
                  <a:lnTo>
                    <a:pt x="350" y="180"/>
                  </a:lnTo>
                  <a:lnTo>
                    <a:pt x="373" y="173"/>
                  </a:lnTo>
                  <a:lnTo>
                    <a:pt x="391" y="167"/>
                  </a:lnTo>
                  <a:lnTo>
                    <a:pt x="391" y="207"/>
                  </a:lnTo>
                  <a:close/>
                  <a:moveTo>
                    <a:pt x="391" y="282"/>
                  </a:moveTo>
                  <a:lnTo>
                    <a:pt x="385" y="288"/>
                  </a:lnTo>
                  <a:lnTo>
                    <a:pt x="372" y="293"/>
                  </a:lnTo>
                  <a:lnTo>
                    <a:pt x="355" y="298"/>
                  </a:lnTo>
                  <a:lnTo>
                    <a:pt x="332" y="303"/>
                  </a:lnTo>
                  <a:lnTo>
                    <a:pt x="306" y="308"/>
                  </a:lnTo>
                  <a:lnTo>
                    <a:pt x="277" y="311"/>
                  </a:lnTo>
                  <a:lnTo>
                    <a:pt x="245" y="315"/>
                  </a:lnTo>
                  <a:lnTo>
                    <a:pt x="211" y="315"/>
                  </a:lnTo>
                  <a:lnTo>
                    <a:pt x="177" y="315"/>
                  </a:lnTo>
                  <a:lnTo>
                    <a:pt x="145" y="311"/>
                  </a:lnTo>
                  <a:lnTo>
                    <a:pt x="115" y="308"/>
                  </a:lnTo>
                  <a:lnTo>
                    <a:pt x="89" y="303"/>
                  </a:lnTo>
                  <a:lnTo>
                    <a:pt x="67" y="298"/>
                  </a:lnTo>
                  <a:lnTo>
                    <a:pt x="50" y="293"/>
                  </a:lnTo>
                  <a:lnTo>
                    <a:pt x="37" y="288"/>
                  </a:lnTo>
                  <a:lnTo>
                    <a:pt x="30" y="282"/>
                  </a:lnTo>
                  <a:lnTo>
                    <a:pt x="30" y="242"/>
                  </a:lnTo>
                  <a:lnTo>
                    <a:pt x="49" y="248"/>
                  </a:lnTo>
                  <a:lnTo>
                    <a:pt x="71" y="255"/>
                  </a:lnTo>
                  <a:lnTo>
                    <a:pt x="94" y="260"/>
                  </a:lnTo>
                  <a:lnTo>
                    <a:pt x="119" y="263"/>
                  </a:lnTo>
                  <a:lnTo>
                    <a:pt x="145" y="266"/>
                  </a:lnTo>
                  <a:lnTo>
                    <a:pt x="168" y="268"/>
                  </a:lnTo>
                  <a:lnTo>
                    <a:pt x="191" y="270"/>
                  </a:lnTo>
                  <a:lnTo>
                    <a:pt x="211" y="270"/>
                  </a:lnTo>
                  <a:lnTo>
                    <a:pt x="230" y="270"/>
                  </a:lnTo>
                  <a:lnTo>
                    <a:pt x="253" y="268"/>
                  </a:lnTo>
                  <a:lnTo>
                    <a:pt x="277" y="266"/>
                  </a:lnTo>
                  <a:lnTo>
                    <a:pt x="302" y="263"/>
                  </a:lnTo>
                  <a:lnTo>
                    <a:pt x="327" y="260"/>
                  </a:lnTo>
                  <a:lnTo>
                    <a:pt x="350" y="255"/>
                  </a:lnTo>
                  <a:lnTo>
                    <a:pt x="373" y="248"/>
                  </a:lnTo>
                  <a:lnTo>
                    <a:pt x="391" y="242"/>
                  </a:lnTo>
                  <a:lnTo>
                    <a:pt x="391" y="282"/>
                  </a:lnTo>
                  <a:close/>
                  <a:moveTo>
                    <a:pt x="391" y="357"/>
                  </a:moveTo>
                  <a:lnTo>
                    <a:pt x="385" y="363"/>
                  </a:lnTo>
                  <a:lnTo>
                    <a:pt x="372" y="368"/>
                  </a:lnTo>
                  <a:lnTo>
                    <a:pt x="355" y="373"/>
                  </a:lnTo>
                  <a:lnTo>
                    <a:pt x="332" y="379"/>
                  </a:lnTo>
                  <a:lnTo>
                    <a:pt x="306" y="383"/>
                  </a:lnTo>
                  <a:lnTo>
                    <a:pt x="277" y="386"/>
                  </a:lnTo>
                  <a:lnTo>
                    <a:pt x="245" y="389"/>
                  </a:lnTo>
                  <a:lnTo>
                    <a:pt x="211" y="391"/>
                  </a:lnTo>
                  <a:lnTo>
                    <a:pt x="177" y="389"/>
                  </a:lnTo>
                  <a:lnTo>
                    <a:pt x="145" y="386"/>
                  </a:lnTo>
                  <a:lnTo>
                    <a:pt x="115" y="383"/>
                  </a:lnTo>
                  <a:lnTo>
                    <a:pt x="89" y="379"/>
                  </a:lnTo>
                  <a:lnTo>
                    <a:pt x="67" y="373"/>
                  </a:lnTo>
                  <a:lnTo>
                    <a:pt x="50" y="368"/>
                  </a:lnTo>
                  <a:lnTo>
                    <a:pt x="37" y="363"/>
                  </a:lnTo>
                  <a:lnTo>
                    <a:pt x="30" y="357"/>
                  </a:lnTo>
                  <a:lnTo>
                    <a:pt x="30" y="317"/>
                  </a:lnTo>
                  <a:lnTo>
                    <a:pt x="49" y="324"/>
                  </a:lnTo>
                  <a:lnTo>
                    <a:pt x="71" y="329"/>
                  </a:lnTo>
                  <a:lnTo>
                    <a:pt x="94" y="335"/>
                  </a:lnTo>
                  <a:lnTo>
                    <a:pt x="119" y="338"/>
                  </a:lnTo>
                  <a:lnTo>
                    <a:pt x="145" y="341"/>
                  </a:lnTo>
                  <a:lnTo>
                    <a:pt x="168" y="343"/>
                  </a:lnTo>
                  <a:lnTo>
                    <a:pt x="191" y="344"/>
                  </a:lnTo>
                  <a:lnTo>
                    <a:pt x="211" y="344"/>
                  </a:lnTo>
                  <a:lnTo>
                    <a:pt x="230" y="344"/>
                  </a:lnTo>
                  <a:lnTo>
                    <a:pt x="253" y="343"/>
                  </a:lnTo>
                  <a:lnTo>
                    <a:pt x="277" y="341"/>
                  </a:lnTo>
                  <a:lnTo>
                    <a:pt x="302" y="338"/>
                  </a:lnTo>
                  <a:lnTo>
                    <a:pt x="327" y="335"/>
                  </a:lnTo>
                  <a:lnTo>
                    <a:pt x="350" y="329"/>
                  </a:lnTo>
                  <a:lnTo>
                    <a:pt x="373" y="324"/>
                  </a:lnTo>
                  <a:lnTo>
                    <a:pt x="391" y="317"/>
                  </a:lnTo>
                  <a:lnTo>
                    <a:pt x="391" y="357"/>
                  </a:lnTo>
                  <a:close/>
                  <a:moveTo>
                    <a:pt x="211" y="0"/>
                  </a:moveTo>
                  <a:lnTo>
                    <a:pt x="182" y="0"/>
                  </a:lnTo>
                  <a:lnTo>
                    <a:pt x="149" y="2"/>
                  </a:lnTo>
                  <a:lnTo>
                    <a:pt x="114" y="6"/>
                  </a:lnTo>
                  <a:lnTo>
                    <a:pt x="80" y="12"/>
                  </a:lnTo>
                  <a:lnTo>
                    <a:pt x="64" y="16"/>
                  </a:lnTo>
                  <a:lnTo>
                    <a:pt x="49" y="20"/>
                  </a:lnTo>
                  <a:lnTo>
                    <a:pt x="35" y="25"/>
                  </a:lnTo>
                  <a:lnTo>
                    <a:pt x="24" y="31"/>
                  </a:lnTo>
                  <a:lnTo>
                    <a:pt x="14" y="37"/>
                  </a:lnTo>
                  <a:lnTo>
                    <a:pt x="6" y="43"/>
                  </a:lnTo>
                  <a:lnTo>
                    <a:pt x="4" y="48"/>
                  </a:lnTo>
                  <a:lnTo>
                    <a:pt x="2" y="51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0" y="135"/>
                  </a:lnTo>
                  <a:lnTo>
                    <a:pt x="0" y="210"/>
                  </a:lnTo>
                  <a:lnTo>
                    <a:pt x="0" y="285"/>
                  </a:lnTo>
                  <a:lnTo>
                    <a:pt x="0" y="359"/>
                  </a:lnTo>
                  <a:lnTo>
                    <a:pt x="0" y="436"/>
                  </a:lnTo>
                  <a:lnTo>
                    <a:pt x="1" y="440"/>
                  </a:lnTo>
                  <a:lnTo>
                    <a:pt x="2" y="443"/>
                  </a:lnTo>
                  <a:lnTo>
                    <a:pt x="4" y="447"/>
                  </a:lnTo>
                  <a:lnTo>
                    <a:pt x="6" y="451"/>
                  </a:lnTo>
                  <a:lnTo>
                    <a:pt x="14" y="458"/>
                  </a:lnTo>
                  <a:lnTo>
                    <a:pt x="24" y="463"/>
                  </a:lnTo>
                  <a:lnTo>
                    <a:pt x="35" y="469"/>
                  </a:lnTo>
                  <a:lnTo>
                    <a:pt x="49" y="474"/>
                  </a:lnTo>
                  <a:lnTo>
                    <a:pt x="64" y="478"/>
                  </a:lnTo>
                  <a:lnTo>
                    <a:pt x="80" y="483"/>
                  </a:lnTo>
                  <a:lnTo>
                    <a:pt x="114" y="488"/>
                  </a:lnTo>
                  <a:lnTo>
                    <a:pt x="149" y="492"/>
                  </a:lnTo>
                  <a:lnTo>
                    <a:pt x="182" y="494"/>
                  </a:lnTo>
                  <a:lnTo>
                    <a:pt x="211" y="496"/>
                  </a:lnTo>
                  <a:lnTo>
                    <a:pt x="240" y="494"/>
                  </a:lnTo>
                  <a:lnTo>
                    <a:pt x="273" y="492"/>
                  </a:lnTo>
                  <a:lnTo>
                    <a:pt x="307" y="488"/>
                  </a:lnTo>
                  <a:lnTo>
                    <a:pt x="342" y="483"/>
                  </a:lnTo>
                  <a:lnTo>
                    <a:pt x="358" y="478"/>
                  </a:lnTo>
                  <a:lnTo>
                    <a:pt x="373" y="474"/>
                  </a:lnTo>
                  <a:lnTo>
                    <a:pt x="387" y="469"/>
                  </a:lnTo>
                  <a:lnTo>
                    <a:pt x="398" y="463"/>
                  </a:lnTo>
                  <a:lnTo>
                    <a:pt x="408" y="458"/>
                  </a:lnTo>
                  <a:lnTo>
                    <a:pt x="416" y="451"/>
                  </a:lnTo>
                  <a:lnTo>
                    <a:pt x="418" y="447"/>
                  </a:lnTo>
                  <a:lnTo>
                    <a:pt x="420" y="443"/>
                  </a:lnTo>
                  <a:lnTo>
                    <a:pt x="421" y="440"/>
                  </a:lnTo>
                  <a:lnTo>
                    <a:pt x="421" y="436"/>
                  </a:lnTo>
                  <a:lnTo>
                    <a:pt x="421" y="359"/>
                  </a:lnTo>
                  <a:lnTo>
                    <a:pt x="421" y="285"/>
                  </a:lnTo>
                  <a:lnTo>
                    <a:pt x="421" y="210"/>
                  </a:lnTo>
                  <a:lnTo>
                    <a:pt x="421" y="135"/>
                  </a:lnTo>
                  <a:lnTo>
                    <a:pt x="421" y="60"/>
                  </a:lnTo>
                  <a:lnTo>
                    <a:pt x="421" y="55"/>
                  </a:lnTo>
                  <a:lnTo>
                    <a:pt x="420" y="51"/>
                  </a:lnTo>
                  <a:lnTo>
                    <a:pt x="418" y="48"/>
                  </a:lnTo>
                  <a:lnTo>
                    <a:pt x="416" y="43"/>
                  </a:lnTo>
                  <a:lnTo>
                    <a:pt x="408" y="37"/>
                  </a:lnTo>
                  <a:lnTo>
                    <a:pt x="398" y="31"/>
                  </a:lnTo>
                  <a:lnTo>
                    <a:pt x="387" y="25"/>
                  </a:lnTo>
                  <a:lnTo>
                    <a:pt x="373" y="20"/>
                  </a:lnTo>
                  <a:lnTo>
                    <a:pt x="358" y="16"/>
                  </a:lnTo>
                  <a:lnTo>
                    <a:pt x="342" y="12"/>
                  </a:lnTo>
                  <a:lnTo>
                    <a:pt x="307" y="6"/>
                  </a:lnTo>
                  <a:lnTo>
                    <a:pt x="273" y="2"/>
                  </a:lnTo>
                  <a:lnTo>
                    <a:pt x="240" y="0"/>
                  </a:lnTo>
                  <a:lnTo>
                    <a:pt x="2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87">
              <a:extLst>
                <a:ext uri="{FF2B5EF4-FFF2-40B4-BE49-F238E27FC236}">
                  <a16:creationId xmlns:a16="http://schemas.microsoft.com/office/drawing/2014/main" id="{DC90B9E6-25BE-4FFE-B24E-C07BCF36A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1354138"/>
              <a:ext cx="285750" cy="180975"/>
            </a:xfrm>
            <a:custGeom>
              <a:avLst/>
              <a:gdLst>
                <a:gd name="T0" fmla="*/ 0 w 902"/>
                <a:gd name="T1" fmla="*/ 0 h 571"/>
                <a:gd name="T2" fmla="*/ 0 w 902"/>
                <a:gd name="T3" fmla="*/ 345 h 571"/>
                <a:gd name="T4" fmla="*/ 1 w 902"/>
                <a:gd name="T5" fmla="*/ 348 h 571"/>
                <a:gd name="T6" fmla="*/ 1 w 902"/>
                <a:gd name="T7" fmla="*/ 351 h 571"/>
                <a:gd name="T8" fmla="*/ 3 w 902"/>
                <a:gd name="T9" fmla="*/ 353 h 571"/>
                <a:gd name="T10" fmla="*/ 4 w 902"/>
                <a:gd name="T11" fmla="*/ 355 h 571"/>
                <a:gd name="T12" fmla="*/ 6 w 902"/>
                <a:gd name="T13" fmla="*/ 357 h 571"/>
                <a:gd name="T14" fmla="*/ 10 w 902"/>
                <a:gd name="T15" fmla="*/ 358 h 571"/>
                <a:gd name="T16" fmla="*/ 12 w 902"/>
                <a:gd name="T17" fmla="*/ 360 h 571"/>
                <a:gd name="T18" fmla="*/ 15 w 902"/>
                <a:gd name="T19" fmla="*/ 361 h 571"/>
                <a:gd name="T20" fmla="*/ 18 w 902"/>
                <a:gd name="T21" fmla="*/ 360 h 571"/>
                <a:gd name="T22" fmla="*/ 21 w 902"/>
                <a:gd name="T23" fmla="*/ 358 h 571"/>
                <a:gd name="T24" fmla="*/ 24 w 902"/>
                <a:gd name="T25" fmla="*/ 357 h 571"/>
                <a:gd name="T26" fmla="*/ 26 w 902"/>
                <a:gd name="T27" fmla="*/ 355 h 571"/>
                <a:gd name="T28" fmla="*/ 28 w 902"/>
                <a:gd name="T29" fmla="*/ 353 h 571"/>
                <a:gd name="T30" fmla="*/ 29 w 902"/>
                <a:gd name="T31" fmla="*/ 351 h 571"/>
                <a:gd name="T32" fmla="*/ 30 w 902"/>
                <a:gd name="T33" fmla="*/ 348 h 571"/>
                <a:gd name="T34" fmla="*/ 30 w 902"/>
                <a:gd name="T35" fmla="*/ 345 h 571"/>
                <a:gd name="T36" fmla="*/ 30 w 902"/>
                <a:gd name="T37" fmla="*/ 30 h 571"/>
                <a:gd name="T38" fmla="*/ 872 w 902"/>
                <a:gd name="T39" fmla="*/ 30 h 571"/>
                <a:gd name="T40" fmla="*/ 872 w 902"/>
                <a:gd name="T41" fmla="*/ 541 h 571"/>
                <a:gd name="T42" fmla="*/ 572 w 902"/>
                <a:gd name="T43" fmla="*/ 541 h 571"/>
                <a:gd name="T44" fmla="*/ 569 w 902"/>
                <a:gd name="T45" fmla="*/ 541 h 571"/>
                <a:gd name="T46" fmla="*/ 566 w 902"/>
                <a:gd name="T47" fmla="*/ 542 h 571"/>
                <a:gd name="T48" fmla="*/ 563 w 902"/>
                <a:gd name="T49" fmla="*/ 543 h 571"/>
                <a:gd name="T50" fmla="*/ 561 w 902"/>
                <a:gd name="T51" fmla="*/ 545 h 571"/>
                <a:gd name="T52" fmla="*/ 559 w 902"/>
                <a:gd name="T53" fmla="*/ 547 h 571"/>
                <a:gd name="T54" fmla="*/ 558 w 902"/>
                <a:gd name="T55" fmla="*/ 550 h 571"/>
                <a:gd name="T56" fmla="*/ 557 w 902"/>
                <a:gd name="T57" fmla="*/ 552 h 571"/>
                <a:gd name="T58" fmla="*/ 557 w 902"/>
                <a:gd name="T59" fmla="*/ 556 h 571"/>
                <a:gd name="T60" fmla="*/ 557 w 902"/>
                <a:gd name="T61" fmla="*/ 559 h 571"/>
                <a:gd name="T62" fmla="*/ 558 w 902"/>
                <a:gd name="T63" fmla="*/ 561 h 571"/>
                <a:gd name="T64" fmla="*/ 559 w 902"/>
                <a:gd name="T65" fmla="*/ 564 h 571"/>
                <a:gd name="T66" fmla="*/ 561 w 902"/>
                <a:gd name="T67" fmla="*/ 566 h 571"/>
                <a:gd name="T68" fmla="*/ 563 w 902"/>
                <a:gd name="T69" fmla="*/ 568 h 571"/>
                <a:gd name="T70" fmla="*/ 566 w 902"/>
                <a:gd name="T71" fmla="*/ 569 h 571"/>
                <a:gd name="T72" fmla="*/ 569 w 902"/>
                <a:gd name="T73" fmla="*/ 571 h 571"/>
                <a:gd name="T74" fmla="*/ 572 w 902"/>
                <a:gd name="T75" fmla="*/ 571 h 571"/>
                <a:gd name="T76" fmla="*/ 902 w 902"/>
                <a:gd name="T77" fmla="*/ 571 h 571"/>
                <a:gd name="T78" fmla="*/ 902 w 902"/>
                <a:gd name="T79" fmla="*/ 0 h 571"/>
                <a:gd name="T80" fmla="*/ 0 w 902"/>
                <a:gd name="T8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571">
                  <a:moveTo>
                    <a:pt x="0" y="0"/>
                  </a:moveTo>
                  <a:lnTo>
                    <a:pt x="0" y="345"/>
                  </a:lnTo>
                  <a:lnTo>
                    <a:pt x="1" y="348"/>
                  </a:lnTo>
                  <a:lnTo>
                    <a:pt x="1" y="351"/>
                  </a:lnTo>
                  <a:lnTo>
                    <a:pt x="3" y="353"/>
                  </a:lnTo>
                  <a:lnTo>
                    <a:pt x="4" y="355"/>
                  </a:lnTo>
                  <a:lnTo>
                    <a:pt x="6" y="357"/>
                  </a:lnTo>
                  <a:lnTo>
                    <a:pt x="10" y="358"/>
                  </a:lnTo>
                  <a:lnTo>
                    <a:pt x="12" y="360"/>
                  </a:lnTo>
                  <a:lnTo>
                    <a:pt x="15" y="361"/>
                  </a:lnTo>
                  <a:lnTo>
                    <a:pt x="18" y="360"/>
                  </a:lnTo>
                  <a:lnTo>
                    <a:pt x="21" y="358"/>
                  </a:lnTo>
                  <a:lnTo>
                    <a:pt x="24" y="357"/>
                  </a:lnTo>
                  <a:lnTo>
                    <a:pt x="26" y="355"/>
                  </a:lnTo>
                  <a:lnTo>
                    <a:pt x="28" y="353"/>
                  </a:lnTo>
                  <a:lnTo>
                    <a:pt x="29" y="351"/>
                  </a:lnTo>
                  <a:lnTo>
                    <a:pt x="30" y="348"/>
                  </a:lnTo>
                  <a:lnTo>
                    <a:pt x="30" y="345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541"/>
                  </a:lnTo>
                  <a:lnTo>
                    <a:pt x="572" y="541"/>
                  </a:lnTo>
                  <a:lnTo>
                    <a:pt x="569" y="541"/>
                  </a:lnTo>
                  <a:lnTo>
                    <a:pt x="566" y="542"/>
                  </a:lnTo>
                  <a:lnTo>
                    <a:pt x="563" y="543"/>
                  </a:lnTo>
                  <a:lnTo>
                    <a:pt x="561" y="545"/>
                  </a:lnTo>
                  <a:lnTo>
                    <a:pt x="559" y="547"/>
                  </a:lnTo>
                  <a:lnTo>
                    <a:pt x="558" y="550"/>
                  </a:lnTo>
                  <a:lnTo>
                    <a:pt x="557" y="552"/>
                  </a:lnTo>
                  <a:lnTo>
                    <a:pt x="557" y="556"/>
                  </a:lnTo>
                  <a:lnTo>
                    <a:pt x="557" y="559"/>
                  </a:lnTo>
                  <a:lnTo>
                    <a:pt x="558" y="561"/>
                  </a:lnTo>
                  <a:lnTo>
                    <a:pt x="559" y="564"/>
                  </a:lnTo>
                  <a:lnTo>
                    <a:pt x="561" y="566"/>
                  </a:lnTo>
                  <a:lnTo>
                    <a:pt x="563" y="568"/>
                  </a:lnTo>
                  <a:lnTo>
                    <a:pt x="566" y="569"/>
                  </a:lnTo>
                  <a:lnTo>
                    <a:pt x="569" y="571"/>
                  </a:lnTo>
                  <a:lnTo>
                    <a:pt x="572" y="571"/>
                  </a:lnTo>
                  <a:lnTo>
                    <a:pt x="902" y="571"/>
                  </a:lnTo>
                  <a:lnTo>
                    <a:pt x="9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8">
              <a:extLst>
                <a:ext uri="{FF2B5EF4-FFF2-40B4-BE49-F238E27FC236}">
                  <a16:creationId xmlns:a16="http://schemas.microsoft.com/office/drawing/2014/main" id="{E58D13CB-62B7-4FC2-AFEC-4D8C438FD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6963" y="1406525"/>
              <a:ext cx="76200" cy="76200"/>
            </a:xfrm>
            <a:custGeom>
              <a:avLst/>
              <a:gdLst>
                <a:gd name="T0" fmla="*/ 102 w 241"/>
                <a:gd name="T1" fmla="*/ 208 h 241"/>
                <a:gd name="T2" fmla="*/ 77 w 241"/>
                <a:gd name="T3" fmla="*/ 199 h 241"/>
                <a:gd name="T4" fmla="*/ 57 w 241"/>
                <a:gd name="T5" fmla="*/ 184 h 241"/>
                <a:gd name="T6" fmla="*/ 41 w 241"/>
                <a:gd name="T7" fmla="*/ 162 h 241"/>
                <a:gd name="T8" fmla="*/ 32 w 241"/>
                <a:gd name="T9" fmla="*/ 138 h 241"/>
                <a:gd name="T10" fmla="*/ 31 w 241"/>
                <a:gd name="T11" fmla="*/ 111 h 241"/>
                <a:gd name="T12" fmla="*/ 37 w 241"/>
                <a:gd name="T13" fmla="*/ 85 h 241"/>
                <a:gd name="T14" fmla="*/ 50 w 241"/>
                <a:gd name="T15" fmla="*/ 63 h 241"/>
                <a:gd name="T16" fmla="*/ 70 w 241"/>
                <a:gd name="T17" fmla="*/ 46 h 241"/>
                <a:gd name="T18" fmla="*/ 93 w 241"/>
                <a:gd name="T19" fmla="*/ 34 h 241"/>
                <a:gd name="T20" fmla="*/ 120 w 241"/>
                <a:gd name="T21" fmla="*/ 30 h 241"/>
                <a:gd name="T22" fmla="*/ 147 w 241"/>
                <a:gd name="T23" fmla="*/ 34 h 241"/>
                <a:gd name="T24" fmla="*/ 170 w 241"/>
                <a:gd name="T25" fmla="*/ 46 h 241"/>
                <a:gd name="T26" fmla="*/ 190 w 241"/>
                <a:gd name="T27" fmla="*/ 63 h 241"/>
                <a:gd name="T28" fmla="*/ 204 w 241"/>
                <a:gd name="T29" fmla="*/ 85 h 241"/>
                <a:gd name="T30" fmla="*/ 210 w 241"/>
                <a:gd name="T31" fmla="*/ 111 h 241"/>
                <a:gd name="T32" fmla="*/ 209 w 241"/>
                <a:gd name="T33" fmla="*/ 138 h 241"/>
                <a:gd name="T34" fmla="*/ 199 w 241"/>
                <a:gd name="T35" fmla="*/ 162 h 241"/>
                <a:gd name="T36" fmla="*/ 184 w 241"/>
                <a:gd name="T37" fmla="*/ 184 h 241"/>
                <a:gd name="T38" fmla="*/ 163 w 241"/>
                <a:gd name="T39" fmla="*/ 199 h 241"/>
                <a:gd name="T40" fmla="*/ 138 w 241"/>
                <a:gd name="T41" fmla="*/ 208 h 241"/>
                <a:gd name="T42" fmla="*/ 120 w 241"/>
                <a:gd name="T43" fmla="*/ 210 h 241"/>
                <a:gd name="T44" fmla="*/ 96 w 241"/>
                <a:gd name="T45" fmla="*/ 2 h 241"/>
                <a:gd name="T46" fmla="*/ 63 w 241"/>
                <a:gd name="T47" fmla="*/ 15 h 241"/>
                <a:gd name="T48" fmla="*/ 35 w 241"/>
                <a:gd name="T49" fmla="*/ 35 h 241"/>
                <a:gd name="T50" fmla="*/ 15 w 241"/>
                <a:gd name="T51" fmla="*/ 63 h 241"/>
                <a:gd name="T52" fmla="*/ 2 w 241"/>
                <a:gd name="T53" fmla="*/ 96 h 241"/>
                <a:gd name="T54" fmla="*/ 1 w 241"/>
                <a:gd name="T55" fmla="*/ 132 h 241"/>
                <a:gd name="T56" fmla="*/ 10 w 241"/>
                <a:gd name="T57" fmla="*/ 167 h 241"/>
                <a:gd name="T58" fmla="*/ 28 w 241"/>
                <a:gd name="T59" fmla="*/ 197 h 241"/>
                <a:gd name="T60" fmla="*/ 54 w 241"/>
                <a:gd name="T61" fmla="*/ 219 h 241"/>
                <a:gd name="T62" fmla="*/ 85 w 241"/>
                <a:gd name="T63" fmla="*/ 235 h 241"/>
                <a:gd name="T64" fmla="*/ 120 w 241"/>
                <a:gd name="T65" fmla="*/ 241 h 241"/>
                <a:gd name="T66" fmla="*/ 156 w 241"/>
                <a:gd name="T67" fmla="*/ 235 h 241"/>
                <a:gd name="T68" fmla="*/ 187 w 241"/>
                <a:gd name="T69" fmla="*/ 219 h 241"/>
                <a:gd name="T70" fmla="*/ 213 w 241"/>
                <a:gd name="T71" fmla="*/ 197 h 241"/>
                <a:gd name="T72" fmla="*/ 231 w 241"/>
                <a:gd name="T73" fmla="*/ 167 h 241"/>
                <a:gd name="T74" fmla="*/ 240 w 241"/>
                <a:gd name="T75" fmla="*/ 132 h 241"/>
                <a:gd name="T76" fmla="*/ 238 w 241"/>
                <a:gd name="T77" fmla="*/ 96 h 241"/>
                <a:gd name="T78" fmla="*/ 226 w 241"/>
                <a:gd name="T79" fmla="*/ 63 h 241"/>
                <a:gd name="T80" fmla="*/ 206 w 241"/>
                <a:gd name="T81" fmla="*/ 35 h 241"/>
                <a:gd name="T82" fmla="*/ 178 w 241"/>
                <a:gd name="T83" fmla="*/ 15 h 241"/>
                <a:gd name="T84" fmla="*/ 145 w 241"/>
                <a:gd name="T85" fmla="*/ 2 h 241"/>
                <a:gd name="T86" fmla="*/ 120 w 241"/>
                <a:gd name="T8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1" h="241">
                  <a:moveTo>
                    <a:pt x="120" y="210"/>
                  </a:moveTo>
                  <a:lnTo>
                    <a:pt x="111" y="210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5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3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6"/>
                  </a:lnTo>
                  <a:lnTo>
                    <a:pt x="77" y="40"/>
                  </a:lnTo>
                  <a:lnTo>
                    <a:pt x="86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1"/>
                  </a:lnTo>
                  <a:lnTo>
                    <a:pt x="120" y="30"/>
                  </a:ln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0"/>
                  </a:lnTo>
                  <a:lnTo>
                    <a:pt x="170" y="46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5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1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3" y="199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1"/>
                  </a:lnTo>
                  <a:lnTo>
                    <a:pt x="120" y="210"/>
                  </a:lnTo>
                  <a:close/>
                  <a:moveTo>
                    <a:pt x="120" y="0"/>
                  </a:moveTo>
                  <a:lnTo>
                    <a:pt x="108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5"/>
                  </a:lnTo>
                  <a:lnTo>
                    <a:pt x="54" y="20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3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1"/>
                  </a:lnTo>
                  <a:lnTo>
                    <a:pt x="133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6" y="84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7"/>
                  </a:lnTo>
                  <a:lnTo>
                    <a:pt x="187" y="20"/>
                  </a:lnTo>
                  <a:lnTo>
                    <a:pt x="178" y="15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1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89">
              <a:extLst>
                <a:ext uri="{FF2B5EF4-FFF2-40B4-BE49-F238E27FC236}">
                  <a16:creationId xmlns:a16="http://schemas.microsoft.com/office/drawing/2014/main" id="{EE916F9A-6FB8-47C2-B6DA-975B52040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1738" y="1458913"/>
              <a:ext cx="28575" cy="28575"/>
            </a:xfrm>
            <a:custGeom>
              <a:avLst/>
              <a:gdLst>
                <a:gd name="T0" fmla="*/ 30 w 90"/>
                <a:gd name="T1" fmla="*/ 42 h 91"/>
                <a:gd name="T2" fmla="*/ 32 w 90"/>
                <a:gd name="T3" fmla="*/ 37 h 91"/>
                <a:gd name="T4" fmla="*/ 36 w 90"/>
                <a:gd name="T5" fmla="*/ 33 h 91"/>
                <a:gd name="T6" fmla="*/ 42 w 90"/>
                <a:gd name="T7" fmla="*/ 31 h 91"/>
                <a:gd name="T8" fmla="*/ 48 w 90"/>
                <a:gd name="T9" fmla="*/ 31 h 91"/>
                <a:gd name="T10" fmla="*/ 54 w 90"/>
                <a:gd name="T11" fmla="*/ 33 h 91"/>
                <a:gd name="T12" fmla="*/ 58 w 90"/>
                <a:gd name="T13" fmla="*/ 37 h 91"/>
                <a:gd name="T14" fmla="*/ 60 w 90"/>
                <a:gd name="T15" fmla="*/ 42 h 91"/>
                <a:gd name="T16" fmla="*/ 60 w 90"/>
                <a:gd name="T17" fmla="*/ 48 h 91"/>
                <a:gd name="T18" fmla="*/ 58 w 90"/>
                <a:gd name="T19" fmla="*/ 53 h 91"/>
                <a:gd name="T20" fmla="*/ 54 w 90"/>
                <a:gd name="T21" fmla="*/ 57 h 91"/>
                <a:gd name="T22" fmla="*/ 48 w 90"/>
                <a:gd name="T23" fmla="*/ 60 h 91"/>
                <a:gd name="T24" fmla="*/ 42 w 90"/>
                <a:gd name="T25" fmla="*/ 60 h 91"/>
                <a:gd name="T26" fmla="*/ 36 w 90"/>
                <a:gd name="T27" fmla="*/ 57 h 91"/>
                <a:gd name="T28" fmla="*/ 32 w 90"/>
                <a:gd name="T29" fmla="*/ 53 h 91"/>
                <a:gd name="T30" fmla="*/ 30 w 90"/>
                <a:gd name="T31" fmla="*/ 48 h 91"/>
                <a:gd name="T32" fmla="*/ 30 w 90"/>
                <a:gd name="T33" fmla="*/ 45 h 91"/>
                <a:gd name="T34" fmla="*/ 89 w 90"/>
                <a:gd name="T35" fmla="*/ 36 h 91"/>
                <a:gd name="T36" fmla="*/ 83 w 90"/>
                <a:gd name="T37" fmla="*/ 20 h 91"/>
                <a:gd name="T38" fmla="*/ 70 w 90"/>
                <a:gd name="T39" fmla="*/ 8 h 91"/>
                <a:gd name="T40" fmla="*/ 54 w 90"/>
                <a:gd name="T41" fmla="*/ 1 h 91"/>
                <a:gd name="T42" fmla="*/ 35 w 90"/>
                <a:gd name="T43" fmla="*/ 1 h 91"/>
                <a:gd name="T44" fmla="*/ 19 w 90"/>
                <a:gd name="T45" fmla="*/ 8 h 91"/>
                <a:gd name="T46" fmla="*/ 8 w 90"/>
                <a:gd name="T47" fmla="*/ 20 h 91"/>
                <a:gd name="T48" fmla="*/ 1 w 90"/>
                <a:gd name="T49" fmla="*/ 36 h 91"/>
                <a:gd name="T50" fmla="*/ 1 w 90"/>
                <a:gd name="T51" fmla="*/ 54 h 91"/>
                <a:gd name="T52" fmla="*/ 8 w 90"/>
                <a:gd name="T53" fmla="*/ 70 h 91"/>
                <a:gd name="T54" fmla="*/ 19 w 90"/>
                <a:gd name="T55" fmla="*/ 82 h 91"/>
                <a:gd name="T56" fmla="*/ 35 w 90"/>
                <a:gd name="T57" fmla="*/ 89 h 91"/>
                <a:gd name="T58" fmla="*/ 54 w 90"/>
                <a:gd name="T59" fmla="*/ 89 h 91"/>
                <a:gd name="T60" fmla="*/ 70 w 90"/>
                <a:gd name="T61" fmla="*/ 82 h 91"/>
                <a:gd name="T62" fmla="*/ 83 w 90"/>
                <a:gd name="T63" fmla="*/ 70 h 91"/>
                <a:gd name="T64" fmla="*/ 89 w 90"/>
                <a:gd name="T65" fmla="*/ 54 h 91"/>
                <a:gd name="T66" fmla="*/ 90 w 90"/>
                <a:gd name="T67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1">
                  <a:moveTo>
                    <a:pt x="30" y="45"/>
                  </a:moveTo>
                  <a:lnTo>
                    <a:pt x="30" y="42"/>
                  </a:lnTo>
                  <a:lnTo>
                    <a:pt x="31" y="39"/>
                  </a:lnTo>
                  <a:lnTo>
                    <a:pt x="32" y="37"/>
                  </a:lnTo>
                  <a:lnTo>
                    <a:pt x="34" y="35"/>
                  </a:lnTo>
                  <a:lnTo>
                    <a:pt x="36" y="33"/>
                  </a:lnTo>
                  <a:lnTo>
                    <a:pt x="39" y="32"/>
                  </a:lnTo>
                  <a:lnTo>
                    <a:pt x="42" y="31"/>
                  </a:lnTo>
                  <a:lnTo>
                    <a:pt x="45" y="31"/>
                  </a:lnTo>
                  <a:lnTo>
                    <a:pt x="48" y="31"/>
                  </a:lnTo>
                  <a:lnTo>
                    <a:pt x="50" y="32"/>
                  </a:lnTo>
                  <a:lnTo>
                    <a:pt x="54" y="33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9"/>
                  </a:lnTo>
                  <a:lnTo>
                    <a:pt x="60" y="42"/>
                  </a:lnTo>
                  <a:lnTo>
                    <a:pt x="60" y="46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1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6"/>
                  </a:lnTo>
                  <a:lnTo>
                    <a:pt x="30" y="45"/>
                  </a:lnTo>
                  <a:close/>
                  <a:moveTo>
                    <a:pt x="90" y="45"/>
                  </a:move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1" y="36"/>
                  </a:lnTo>
                  <a:lnTo>
                    <a:pt x="0" y="46"/>
                  </a:lnTo>
                  <a:lnTo>
                    <a:pt x="1" y="54"/>
                  </a:lnTo>
                  <a:lnTo>
                    <a:pt x="3" y="63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8" y="86"/>
                  </a:lnTo>
                  <a:lnTo>
                    <a:pt x="35" y="89"/>
                  </a:lnTo>
                  <a:lnTo>
                    <a:pt x="45" y="91"/>
                  </a:lnTo>
                  <a:lnTo>
                    <a:pt x="54" y="89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3" y="70"/>
                  </a:lnTo>
                  <a:lnTo>
                    <a:pt x="87" y="63"/>
                  </a:lnTo>
                  <a:lnTo>
                    <a:pt x="89" y="54"/>
                  </a:lnTo>
                  <a:lnTo>
                    <a:pt x="90" y="46"/>
                  </a:lnTo>
                  <a:lnTo>
                    <a:pt x="9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90">
              <a:extLst>
                <a:ext uri="{FF2B5EF4-FFF2-40B4-BE49-F238E27FC236}">
                  <a16:creationId xmlns:a16="http://schemas.microsoft.com/office/drawing/2014/main" id="{0A54119E-004F-4D1E-BD3D-1695C5C9E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9813" y="1401763"/>
              <a:ext cx="28575" cy="28575"/>
            </a:xfrm>
            <a:custGeom>
              <a:avLst/>
              <a:gdLst>
                <a:gd name="T0" fmla="*/ 59 w 90"/>
                <a:gd name="T1" fmla="*/ 48 h 90"/>
                <a:gd name="T2" fmla="*/ 57 w 90"/>
                <a:gd name="T3" fmla="*/ 53 h 90"/>
                <a:gd name="T4" fmla="*/ 54 w 90"/>
                <a:gd name="T5" fmla="*/ 57 h 90"/>
                <a:gd name="T6" fmla="*/ 48 w 90"/>
                <a:gd name="T7" fmla="*/ 60 h 90"/>
                <a:gd name="T8" fmla="*/ 42 w 90"/>
                <a:gd name="T9" fmla="*/ 60 h 90"/>
                <a:gd name="T10" fmla="*/ 36 w 90"/>
                <a:gd name="T11" fmla="*/ 57 h 90"/>
                <a:gd name="T12" fmla="*/ 32 w 90"/>
                <a:gd name="T13" fmla="*/ 53 h 90"/>
                <a:gd name="T14" fmla="*/ 30 w 90"/>
                <a:gd name="T15" fmla="*/ 48 h 90"/>
                <a:gd name="T16" fmla="*/ 30 w 90"/>
                <a:gd name="T17" fmla="*/ 41 h 90"/>
                <a:gd name="T18" fmla="*/ 32 w 90"/>
                <a:gd name="T19" fmla="*/ 36 h 90"/>
                <a:gd name="T20" fmla="*/ 36 w 90"/>
                <a:gd name="T21" fmla="*/ 32 h 90"/>
                <a:gd name="T22" fmla="*/ 42 w 90"/>
                <a:gd name="T23" fmla="*/ 30 h 90"/>
                <a:gd name="T24" fmla="*/ 48 w 90"/>
                <a:gd name="T25" fmla="*/ 30 h 90"/>
                <a:gd name="T26" fmla="*/ 54 w 90"/>
                <a:gd name="T27" fmla="*/ 32 h 90"/>
                <a:gd name="T28" fmla="*/ 57 w 90"/>
                <a:gd name="T29" fmla="*/ 36 h 90"/>
                <a:gd name="T30" fmla="*/ 59 w 90"/>
                <a:gd name="T31" fmla="*/ 41 h 90"/>
                <a:gd name="T32" fmla="*/ 60 w 90"/>
                <a:gd name="T33" fmla="*/ 45 h 90"/>
                <a:gd name="T34" fmla="*/ 0 w 90"/>
                <a:gd name="T35" fmla="*/ 54 h 90"/>
                <a:gd name="T36" fmla="*/ 8 w 90"/>
                <a:gd name="T37" fmla="*/ 70 h 90"/>
                <a:gd name="T38" fmla="*/ 19 w 90"/>
                <a:gd name="T39" fmla="*/ 82 h 90"/>
                <a:gd name="T40" fmla="*/ 35 w 90"/>
                <a:gd name="T41" fmla="*/ 88 h 90"/>
                <a:gd name="T42" fmla="*/ 54 w 90"/>
                <a:gd name="T43" fmla="*/ 88 h 90"/>
                <a:gd name="T44" fmla="*/ 70 w 90"/>
                <a:gd name="T45" fmla="*/ 82 h 90"/>
                <a:gd name="T46" fmla="*/ 83 w 90"/>
                <a:gd name="T47" fmla="*/ 70 h 90"/>
                <a:gd name="T48" fmla="*/ 89 w 90"/>
                <a:gd name="T49" fmla="*/ 54 h 90"/>
                <a:gd name="T50" fmla="*/ 89 w 90"/>
                <a:gd name="T51" fmla="*/ 36 h 90"/>
                <a:gd name="T52" fmla="*/ 83 w 90"/>
                <a:gd name="T53" fmla="*/ 20 h 90"/>
                <a:gd name="T54" fmla="*/ 70 w 90"/>
                <a:gd name="T55" fmla="*/ 7 h 90"/>
                <a:gd name="T56" fmla="*/ 54 w 90"/>
                <a:gd name="T57" fmla="*/ 1 h 90"/>
                <a:gd name="T58" fmla="*/ 35 w 90"/>
                <a:gd name="T59" fmla="*/ 1 h 90"/>
                <a:gd name="T60" fmla="*/ 19 w 90"/>
                <a:gd name="T61" fmla="*/ 7 h 90"/>
                <a:gd name="T62" fmla="*/ 8 w 90"/>
                <a:gd name="T63" fmla="*/ 20 h 90"/>
                <a:gd name="T64" fmla="*/ 0 w 90"/>
                <a:gd name="T65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60" y="45"/>
                  </a:moveTo>
                  <a:lnTo>
                    <a:pt x="59" y="48"/>
                  </a:lnTo>
                  <a:lnTo>
                    <a:pt x="59" y="51"/>
                  </a:lnTo>
                  <a:lnTo>
                    <a:pt x="57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1"/>
                  </a:lnTo>
                  <a:lnTo>
                    <a:pt x="31" y="39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9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0" y="31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7" y="36"/>
                  </a:lnTo>
                  <a:lnTo>
                    <a:pt x="59" y="39"/>
                  </a:lnTo>
                  <a:lnTo>
                    <a:pt x="59" y="41"/>
                  </a:lnTo>
                  <a:lnTo>
                    <a:pt x="60" y="45"/>
                  </a:lnTo>
                  <a:lnTo>
                    <a:pt x="60" y="45"/>
                  </a:lnTo>
                  <a:close/>
                  <a:moveTo>
                    <a:pt x="0" y="45"/>
                  </a:moveTo>
                  <a:lnTo>
                    <a:pt x="0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7" y="86"/>
                  </a:lnTo>
                  <a:lnTo>
                    <a:pt x="35" y="88"/>
                  </a:lnTo>
                  <a:lnTo>
                    <a:pt x="45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7"/>
                  </a:lnTo>
                  <a:lnTo>
                    <a:pt x="83" y="70"/>
                  </a:lnTo>
                  <a:lnTo>
                    <a:pt x="87" y="62"/>
                  </a:lnTo>
                  <a:lnTo>
                    <a:pt x="89" y="54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6" y="12"/>
                  </a:lnTo>
                  <a:lnTo>
                    <a:pt x="70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19" y="7"/>
                  </a:lnTo>
                  <a:lnTo>
                    <a:pt x="13" y="12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0" y="36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1">
              <a:extLst>
                <a:ext uri="{FF2B5EF4-FFF2-40B4-BE49-F238E27FC236}">
                  <a16:creationId xmlns:a16="http://schemas.microsoft.com/office/drawing/2014/main" id="{0985020E-D617-42FB-9676-D48FD5148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1373188"/>
              <a:ext cx="247650" cy="142875"/>
            </a:xfrm>
            <a:custGeom>
              <a:avLst/>
              <a:gdLst>
                <a:gd name="T0" fmla="*/ 498 w 782"/>
                <a:gd name="T1" fmla="*/ 441 h 451"/>
                <a:gd name="T2" fmla="*/ 503 w 782"/>
                <a:gd name="T3" fmla="*/ 447 h 451"/>
                <a:gd name="T4" fmla="*/ 512 w 782"/>
                <a:gd name="T5" fmla="*/ 451 h 451"/>
                <a:gd name="T6" fmla="*/ 710 w 782"/>
                <a:gd name="T7" fmla="*/ 448 h 451"/>
                <a:gd name="T8" fmla="*/ 735 w 782"/>
                <a:gd name="T9" fmla="*/ 440 h 451"/>
                <a:gd name="T10" fmla="*/ 756 w 782"/>
                <a:gd name="T11" fmla="*/ 424 h 451"/>
                <a:gd name="T12" fmla="*/ 771 w 782"/>
                <a:gd name="T13" fmla="*/ 403 h 451"/>
                <a:gd name="T14" fmla="*/ 781 w 782"/>
                <a:gd name="T15" fmla="*/ 379 h 451"/>
                <a:gd name="T16" fmla="*/ 782 w 782"/>
                <a:gd name="T17" fmla="*/ 90 h 451"/>
                <a:gd name="T18" fmla="*/ 779 w 782"/>
                <a:gd name="T19" fmla="*/ 63 h 451"/>
                <a:gd name="T20" fmla="*/ 767 w 782"/>
                <a:gd name="T21" fmla="*/ 39 h 451"/>
                <a:gd name="T22" fmla="*/ 750 w 782"/>
                <a:gd name="T23" fmla="*/ 20 h 451"/>
                <a:gd name="T24" fmla="*/ 727 w 782"/>
                <a:gd name="T25" fmla="*/ 6 h 451"/>
                <a:gd name="T26" fmla="*/ 702 w 782"/>
                <a:gd name="T27" fmla="*/ 0 h 451"/>
                <a:gd name="T28" fmla="*/ 81 w 782"/>
                <a:gd name="T29" fmla="*/ 0 h 451"/>
                <a:gd name="T30" fmla="*/ 56 w 782"/>
                <a:gd name="T31" fmla="*/ 6 h 451"/>
                <a:gd name="T32" fmla="*/ 33 w 782"/>
                <a:gd name="T33" fmla="*/ 20 h 451"/>
                <a:gd name="T34" fmla="*/ 16 w 782"/>
                <a:gd name="T35" fmla="*/ 39 h 451"/>
                <a:gd name="T36" fmla="*/ 4 w 782"/>
                <a:gd name="T37" fmla="*/ 63 h 451"/>
                <a:gd name="T38" fmla="*/ 0 w 782"/>
                <a:gd name="T39" fmla="*/ 90 h 451"/>
                <a:gd name="T40" fmla="*/ 2 w 782"/>
                <a:gd name="T41" fmla="*/ 291 h 451"/>
                <a:gd name="T42" fmla="*/ 7 w 782"/>
                <a:gd name="T43" fmla="*/ 297 h 451"/>
                <a:gd name="T44" fmla="*/ 15 w 782"/>
                <a:gd name="T45" fmla="*/ 301 h 451"/>
                <a:gd name="T46" fmla="*/ 24 w 782"/>
                <a:gd name="T47" fmla="*/ 297 h 451"/>
                <a:gd name="T48" fmla="*/ 29 w 782"/>
                <a:gd name="T49" fmla="*/ 291 h 451"/>
                <a:gd name="T50" fmla="*/ 30 w 782"/>
                <a:gd name="T51" fmla="*/ 90 h 451"/>
                <a:gd name="T52" fmla="*/ 33 w 782"/>
                <a:gd name="T53" fmla="*/ 71 h 451"/>
                <a:gd name="T54" fmla="*/ 41 w 782"/>
                <a:gd name="T55" fmla="*/ 55 h 451"/>
                <a:gd name="T56" fmla="*/ 52 w 782"/>
                <a:gd name="T57" fmla="*/ 43 h 451"/>
                <a:gd name="T58" fmla="*/ 67 w 782"/>
                <a:gd name="T59" fmla="*/ 34 h 451"/>
                <a:gd name="T60" fmla="*/ 85 w 782"/>
                <a:gd name="T61" fmla="*/ 30 h 451"/>
                <a:gd name="T62" fmla="*/ 698 w 782"/>
                <a:gd name="T63" fmla="*/ 30 h 451"/>
                <a:gd name="T64" fmla="*/ 716 w 782"/>
                <a:gd name="T65" fmla="*/ 34 h 451"/>
                <a:gd name="T66" fmla="*/ 731 w 782"/>
                <a:gd name="T67" fmla="*/ 43 h 451"/>
                <a:gd name="T68" fmla="*/ 742 w 782"/>
                <a:gd name="T69" fmla="*/ 55 h 451"/>
                <a:gd name="T70" fmla="*/ 750 w 782"/>
                <a:gd name="T71" fmla="*/ 71 h 451"/>
                <a:gd name="T72" fmla="*/ 752 w 782"/>
                <a:gd name="T73" fmla="*/ 90 h 451"/>
                <a:gd name="T74" fmla="*/ 751 w 782"/>
                <a:gd name="T75" fmla="*/ 372 h 451"/>
                <a:gd name="T76" fmla="*/ 744 w 782"/>
                <a:gd name="T77" fmla="*/ 389 h 451"/>
                <a:gd name="T78" fmla="*/ 735 w 782"/>
                <a:gd name="T79" fmla="*/ 403 h 451"/>
                <a:gd name="T80" fmla="*/ 721 w 782"/>
                <a:gd name="T81" fmla="*/ 413 h 451"/>
                <a:gd name="T82" fmla="*/ 704 w 782"/>
                <a:gd name="T83" fmla="*/ 419 h 451"/>
                <a:gd name="T84" fmla="*/ 512 w 782"/>
                <a:gd name="T85" fmla="*/ 421 h 451"/>
                <a:gd name="T86" fmla="*/ 503 w 782"/>
                <a:gd name="T87" fmla="*/ 423 h 451"/>
                <a:gd name="T88" fmla="*/ 498 w 782"/>
                <a:gd name="T89" fmla="*/ 429 h 451"/>
                <a:gd name="T90" fmla="*/ 497 w 782"/>
                <a:gd name="T91" fmla="*/ 43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2" h="451">
                  <a:moveTo>
                    <a:pt x="497" y="436"/>
                  </a:moveTo>
                  <a:lnTo>
                    <a:pt x="497" y="439"/>
                  </a:lnTo>
                  <a:lnTo>
                    <a:pt x="498" y="441"/>
                  </a:lnTo>
                  <a:lnTo>
                    <a:pt x="499" y="444"/>
                  </a:lnTo>
                  <a:lnTo>
                    <a:pt x="501" y="446"/>
                  </a:lnTo>
                  <a:lnTo>
                    <a:pt x="503" y="447"/>
                  </a:lnTo>
                  <a:lnTo>
                    <a:pt x="506" y="449"/>
                  </a:lnTo>
                  <a:lnTo>
                    <a:pt x="509" y="451"/>
                  </a:lnTo>
                  <a:lnTo>
                    <a:pt x="512" y="451"/>
                  </a:lnTo>
                  <a:lnTo>
                    <a:pt x="692" y="451"/>
                  </a:lnTo>
                  <a:lnTo>
                    <a:pt x="702" y="449"/>
                  </a:lnTo>
                  <a:lnTo>
                    <a:pt x="710" y="448"/>
                  </a:lnTo>
                  <a:lnTo>
                    <a:pt x="719" y="446"/>
                  </a:lnTo>
                  <a:lnTo>
                    <a:pt x="727" y="443"/>
                  </a:lnTo>
                  <a:lnTo>
                    <a:pt x="735" y="440"/>
                  </a:lnTo>
                  <a:lnTo>
                    <a:pt x="742" y="436"/>
                  </a:lnTo>
                  <a:lnTo>
                    <a:pt x="750" y="430"/>
                  </a:lnTo>
                  <a:lnTo>
                    <a:pt x="756" y="424"/>
                  </a:lnTo>
                  <a:lnTo>
                    <a:pt x="762" y="417"/>
                  </a:lnTo>
                  <a:lnTo>
                    <a:pt x="767" y="411"/>
                  </a:lnTo>
                  <a:lnTo>
                    <a:pt x="771" y="403"/>
                  </a:lnTo>
                  <a:lnTo>
                    <a:pt x="776" y="396"/>
                  </a:lnTo>
                  <a:lnTo>
                    <a:pt x="779" y="387"/>
                  </a:lnTo>
                  <a:lnTo>
                    <a:pt x="781" y="379"/>
                  </a:lnTo>
                  <a:lnTo>
                    <a:pt x="782" y="369"/>
                  </a:lnTo>
                  <a:lnTo>
                    <a:pt x="782" y="361"/>
                  </a:lnTo>
                  <a:lnTo>
                    <a:pt x="782" y="90"/>
                  </a:lnTo>
                  <a:lnTo>
                    <a:pt x="782" y="80"/>
                  </a:lnTo>
                  <a:lnTo>
                    <a:pt x="781" y="71"/>
                  </a:lnTo>
                  <a:lnTo>
                    <a:pt x="779" y="63"/>
                  </a:lnTo>
                  <a:lnTo>
                    <a:pt x="776" y="54"/>
                  </a:lnTo>
                  <a:lnTo>
                    <a:pt x="771" y="47"/>
                  </a:lnTo>
                  <a:lnTo>
                    <a:pt x="767" y="39"/>
                  </a:lnTo>
                  <a:lnTo>
                    <a:pt x="762" y="32"/>
                  </a:lnTo>
                  <a:lnTo>
                    <a:pt x="756" y="25"/>
                  </a:lnTo>
                  <a:lnTo>
                    <a:pt x="750" y="20"/>
                  </a:lnTo>
                  <a:lnTo>
                    <a:pt x="742" y="15"/>
                  </a:lnTo>
                  <a:lnTo>
                    <a:pt x="735" y="10"/>
                  </a:lnTo>
                  <a:lnTo>
                    <a:pt x="727" y="6"/>
                  </a:lnTo>
                  <a:lnTo>
                    <a:pt x="719" y="4"/>
                  </a:lnTo>
                  <a:lnTo>
                    <a:pt x="710" y="1"/>
                  </a:lnTo>
                  <a:lnTo>
                    <a:pt x="702" y="0"/>
                  </a:lnTo>
                  <a:lnTo>
                    <a:pt x="692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4"/>
                  </a:lnTo>
                  <a:lnTo>
                    <a:pt x="56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1"/>
                  </a:lnTo>
                  <a:lnTo>
                    <a:pt x="1" y="80"/>
                  </a:lnTo>
                  <a:lnTo>
                    <a:pt x="0" y="90"/>
                  </a:lnTo>
                  <a:lnTo>
                    <a:pt x="0" y="285"/>
                  </a:lnTo>
                  <a:lnTo>
                    <a:pt x="1" y="288"/>
                  </a:lnTo>
                  <a:lnTo>
                    <a:pt x="2" y="291"/>
                  </a:lnTo>
                  <a:lnTo>
                    <a:pt x="3" y="293"/>
                  </a:lnTo>
                  <a:lnTo>
                    <a:pt x="5" y="295"/>
                  </a:lnTo>
                  <a:lnTo>
                    <a:pt x="7" y="297"/>
                  </a:lnTo>
                  <a:lnTo>
                    <a:pt x="10" y="298"/>
                  </a:lnTo>
                  <a:lnTo>
                    <a:pt x="13" y="300"/>
                  </a:lnTo>
                  <a:lnTo>
                    <a:pt x="15" y="301"/>
                  </a:lnTo>
                  <a:lnTo>
                    <a:pt x="18" y="300"/>
                  </a:lnTo>
                  <a:lnTo>
                    <a:pt x="21" y="298"/>
                  </a:lnTo>
                  <a:lnTo>
                    <a:pt x="24" y="297"/>
                  </a:lnTo>
                  <a:lnTo>
                    <a:pt x="26" y="295"/>
                  </a:lnTo>
                  <a:lnTo>
                    <a:pt x="28" y="293"/>
                  </a:lnTo>
                  <a:lnTo>
                    <a:pt x="29" y="291"/>
                  </a:lnTo>
                  <a:lnTo>
                    <a:pt x="30" y="288"/>
                  </a:lnTo>
                  <a:lnTo>
                    <a:pt x="30" y="285"/>
                  </a:lnTo>
                  <a:lnTo>
                    <a:pt x="30" y="90"/>
                  </a:lnTo>
                  <a:lnTo>
                    <a:pt x="31" y="83"/>
                  </a:lnTo>
                  <a:lnTo>
                    <a:pt x="32" y="78"/>
                  </a:lnTo>
                  <a:lnTo>
                    <a:pt x="33" y="71"/>
                  </a:lnTo>
                  <a:lnTo>
                    <a:pt x="35" y="66"/>
                  </a:lnTo>
                  <a:lnTo>
                    <a:pt x="37" y="61"/>
                  </a:lnTo>
                  <a:lnTo>
                    <a:pt x="41" y="55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2" y="37"/>
                  </a:lnTo>
                  <a:lnTo>
                    <a:pt x="67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5" y="30"/>
                  </a:lnTo>
                  <a:lnTo>
                    <a:pt x="91" y="30"/>
                  </a:lnTo>
                  <a:lnTo>
                    <a:pt x="692" y="30"/>
                  </a:lnTo>
                  <a:lnTo>
                    <a:pt x="698" y="30"/>
                  </a:lnTo>
                  <a:lnTo>
                    <a:pt x="704" y="31"/>
                  </a:lnTo>
                  <a:lnTo>
                    <a:pt x="710" y="32"/>
                  </a:lnTo>
                  <a:lnTo>
                    <a:pt x="716" y="34"/>
                  </a:lnTo>
                  <a:lnTo>
                    <a:pt x="721" y="37"/>
                  </a:lnTo>
                  <a:lnTo>
                    <a:pt x="726" y="39"/>
                  </a:lnTo>
                  <a:lnTo>
                    <a:pt x="731" y="43"/>
                  </a:lnTo>
                  <a:lnTo>
                    <a:pt x="735" y="47"/>
                  </a:lnTo>
                  <a:lnTo>
                    <a:pt x="738" y="51"/>
                  </a:lnTo>
                  <a:lnTo>
                    <a:pt x="742" y="55"/>
                  </a:lnTo>
                  <a:lnTo>
                    <a:pt x="744" y="61"/>
                  </a:lnTo>
                  <a:lnTo>
                    <a:pt x="748" y="66"/>
                  </a:lnTo>
                  <a:lnTo>
                    <a:pt x="750" y="71"/>
                  </a:lnTo>
                  <a:lnTo>
                    <a:pt x="751" y="78"/>
                  </a:lnTo>
                  <a:lnTo>
                    <a:pt x="752" y="83"/>
                  </a:lnTo>
                  <a:lnTo>
                    <a:pt x="752" y="90"/>
                  </a:lnTo>
                  <a:lnTo>
                    <a:pt x="752" y="361"/>
                  </a:lnTo>
                  <a:lnTo>
                    <a:pt x="752" y="366"/>
                  </a:lnTo>
                  <a:lnTo>
                    <a:pt x="751" y="372"/>
                  </a:lnTo>
                  <a:lnTo>
                    <a:pt x="750" y="379"/>
                  </a:lnTo>
                  <a:lnTo>
                    <a:pt x="748" y="384"/>
                  </a:lnTo>
                  <a:lnTo>
                    <a:pt x="744" y="389"/>
                  </a:lnTo>
                  <a:lnTo>
                    <a:pt x="742" y="394"/>
                  </a:lnTo>
                  <a:lnTo>
                    <a:pt x="738" y="399"/>
                  </a:lnTo>
                  <a:lnTo>
                    <a:pt x="735" y="403"/>
                  </a:lnTo>
                  <a:lnTo>
                    <a:pt x="731" y="407"/>
                  </a:lnTo>
                  <a:lnTo>
                    <a:pt x="726" y="410"/>
                  </a:lnTo>
                  <a:lnTo>
                    <a:pt x="721" y="413"/>
                  </a:lnTo>
                  <a:lnTo>
                    <a:pt x="716" y="415"/>
                  </a:lnTo>
                  <a:lnTo>
                    <a:pt x="710" y="417"/>
                  </a:lnTo>
                  <a:lnTo>
                    <a:pt x="704" y="419"/>
                  </a:lnTo>
                  <a:lnTo>
                    <a:pt x="698" y="421"/>
                  </a:lnTo>
                  <a:lnTo>
                    <a:pt x="692" y="421"/>
                  </a:lnTo>
                  <a:lnTo>
                    <a:pt x="512" y="421"/>
                  </a:lnTo>
                  <a:lnTo>
                    <a:pt x="509" y="421"/>
                  </a:lnTo>
                  <a:lnTo>
                    <a:pt x="506" y="422"/>
                  </a:lnTo>
                  <a:lnTo>
                    <a:pt x="503" y="423"/>
                  </a:lnTo>
                  <a:lnTo>
                    <a:pt x="501" y="425"/>
                  </a:lnTo>
                  <a:lnTo>
                    <a:pt x="499" y="427"/>
                  </a:lnTo>
                  <a:lnTo>
                    <a:pt x="498" y="429"/>
                  </a:lnTo>
                  <a:lnTo>
                    <a:pt x="497" y="432"/>
                  </a:lnTo>
                  <a:lnTo>
                    <a:pt x="497" y="436"/>
                  </a:lnTo>
                  <a:lnTo>
                    <a:pt x="497" y="4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40FA06-79AE-4684-A2E1-1B860149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57" y="1815859"/>
            <a:ext cx="6463371" cy="42085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60DBEC-BADD-4CE8-8360-CF5303D5E159}"/>
              </a:ext>
            </a:extLst>
          </p:cNvPr>
          <p:cNvGrpSpPr/>
          <p:nvPr/>
        </p:nvGrpSpPr>
        <p:grpSpPr>
          <a:xfrm>
            <a:off x="183021" y="1482327"/>
            <a:ext cx="6555414" cy="5239148"/>
            <a:chOff x="183021" y="1482327"/>
            <a:chExt cx="6555414" cy="523914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6711C05-5F95-4324-94B7-012AF7F9AB0C}"/>
                </a:ext>
              </a:extLst>
            </p:cNvPr>
            <p:cNvGrpSpPr/>
            <p:nvPr/>
          </p:nvGrpSpPr>
          <p:grpSpPr>
            <a:xfrm>
              <a:off x="183021" y="1482327"/>
              <a:ext cx="6516322" cy="5239148"/>
              <a:chOff x="1679412" y="872067"/>
              <a:chExt cx="6516322" cy="5239148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B89ADE5-A14E-4BD0-B1B6-7A63F9EC5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3" t="8982" r="5671" b="9982"/>
              <a:stretch/>
            </p:blipFill>
            <p:spPr>
              <a:xfrm>
                <a:off x="1818656" y="872067"/>
                <a:ext cx="6377078" cy="4994014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1C1066-CF20-4895-B89C-9125AF07421D}"/>
                  </a:ext>
                </a:extLst>
              </p:cNvPr>
              <p:cNvSpPr txBox="1"/>
              <p:nvPr/>
            </p:nvSpPr>
            <p:spPr>
              <a:xfrm rot="16200000">
                <a:off x="1199345" y="3018824"/>
                <a:ext cx="139102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Readmit30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EA6C29-375B-47BC-BD50-7A7218E2A390}"/>
                  </a:ext>
                </a:extLst>
              </p:cNvPr>
              <p:cNvSpPr txBox="1"/>
              <p:nvPr/>
            </p:nvSpPr>
            <p:spPr>
              <a:xfrm>
                <a:off x="4846449" y="5680328"/>
                <a:ext cx="7363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LACE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230999-4268-4E85-B08D-216D2425B75B}"/>
                </a:ext>
              </a:extLst>
            </p:cNvPr>
            <p:cNvSpPr txBox="1"/>
            <p:nvPr/>
          </p:nvSpPr>
          <p:spPr>
            <a:xfrm>
              <a:off x="5768298" y="6438936"/>
              <a:ext cx="9701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Credit: </a:t>
              </a:r>
              <a:r>
                <a:rPr lang="en-US" sz="1000" b="1" dirty="0" err="1"/>
                <a:t>edureka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1862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/>
      <p:bldP spid="58" grpId="0"/>
      <p:bldP spid="62" grpId="0"/>
      <p:bldP spid="66" grpId="0"/>
      <p:bldP spid="89" grpId="0"/>
      <p:bldP spid="93" grpId="0"/>
      <p:bldP spid="94" grpId="0"/>
      <p:bldP spid="98" grpId="0"/>
      <p:bldP spid="109" grpId="0" animBg="1"/>
      <p:bldP spid="110" grpId="0" animBg="1"/>
      <p:bldP spid="1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728D2-CA63-4D6E-8857-A88E2157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41F40E-6DFF-464D-A7D0-68CD90727AFE}"/>
              </a:ext>
            </a:extLst>
          </p:cNvPr>
          <p:cNvSpPr/>
          <p:nvPr/>
        </p:nvSpPr>
        <p:spPr>
          <a:xfrm>
            <a:off x="668516" y="2704671"/>
            <a:ext cx="1895477" cy="1895477"/>
          </a:xfrm>
          <a:prstGeom prst="roundRect">
            <a:avLst/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 REGRESSION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487F93-3132-4400-A533-2EA7A4CD21C2}"/>
              </a:ext>
            </a:extLst>
          </p:cNvPr>
          <p:cNvGrpSpPr/>
          <p:nvPr/>
        </p:nvGrpSpPr>
        <p:grpSpPr>
          <a:xfrm>
            <a:off x="1473379" y="3140536"/>
            <a:ext cx="285750" cy="287338"/>
            <a:chOff x="1452563" y="1344613"/>
            <a:chExt cx="285750" cy="2873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Freeform 52">
              <a:extLst>
                <a:ext uri="{FF2B5EF4-FFF2-40B4-BE49-F238E27FC236}">
                  <a16:creationId xmlns:a16="http://schemas.microsoft.com/office/drawing/2014/main" id="{FCF12737-E3CD-4612-B04F-08B0D46D26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2563" y="1468438"/>
              <a:ext cx="285750" cy="163513"/>
            </a:xfrm>
            <a:custGeom>
              <a:avLst/>
              <a:gdLst>
                <a:gd name="T0" fmla="*/ 30 w 903"/>
                <a:gd name="T1" fmla="*/ 271 h 511"/>
                <a:gd name="T2" fmla="*/ 302 w 903"/>
                <a:gd name="T3" fmla="*/ 291 h 511"/>
                <a:gd name="T4" fmla="*/ 308 w 903"/>
                <a:gd name="T5" fmla="*/ 313 h 511"/>
                <a:gd name="T6" fmla="*/ 320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7 w 903"/>
                <a:gd name="T13" fmla="*/ 361 h 511"/>
                <a:gd name="T14" fmla="*/ 557 w 903"/>
                <a:gd name="T15" fmla="*/ 360 h 511"/>
                <a:gd name="T16" fmla="*/ 579 w 903"/>
                <a:gd name="T17" fmla="*/ 353 h 511"/>
                <a:gd name="T18" fmla="*/ 601 w 903"/>
                <a:gd name="T19" fmla="*/ 339 h 511"/>
                <a:gd name="T20" fmla="*/ 619 w 903"/>
                <a:gd name="T21" fmla="*/ 321 h 511"/>
                <a:gd name="T22" fmla="*/ 630 w 903"/>
                <a:gd name="T23" fmla="*/ 301 h 511"/>
                <a:gd name="T24" fmla="*/ 633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2 w 903"/>
                <a:gd name="T31" fmla="*/ 249 h 511"/>
                <a:gd name="T32" fmla="*/ 761 w 903"/>
                <a:gd name="T33" fmla="*/ 2 h 511"/>
                <a:gd name="T34" fmla="*/ 603 w 903"/>
                <a:gd name="T35" fmla="*/ 0 h 511"/>
                <a:gd name="T36" fmla="*/ 594 w 903"/>
                <a:gd name="T37" fmla="*/ 3 h 511"/>
                <a:gd name="T38" fmla="*/ 589 w 903"/>
                <a:gd name="T39" fmla="*/ 9 h 511"/>
                <a:gd name="T40" fmla="*/ 588 w 903"/>
                <a:gd name="T41" fmla="*/ 18 h 511"/>
                <a:gd name="T42" fmla="*/ 592 w 903"/>
                <a:gd name="T43" fmla="*/ 26 h 511"/>
                <a:gd name="T44" fmla="*/ 600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3 w 903"/>
                <a:gd name="T53" fmla="*/ 256 h 511"/>
                <a:gd name="T54" fmla="*/ 601 w 903"/>
                <a:gd name="T55" fmla="*/ 294 h 511"/>
                <a:gd name="T56" fmla="*/ 590 w 903"/>
                <a:gd name="T57" fmla="*/ 310 h 511"/>
                <a:gd name="T58" fmla="*/ 561 w 903"/>
                <a:gd name="T59" fmla="*/ 327 h 511"/>
                <a:gd name="T60" fmla="*/ 377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2 w 903"/>
                <a:gd name="T67" fmla="*/ 256 h 511"/>
                <a:gd name="T68" fmla="*/ 330 w 903"/>
                <a:gd name="T69" fmla="*/ 248 h 511"/>
                <a:gd name="T70" fmla="*/ 323 w 903"/>
                <a:gd name="T71" fmla="*/ 242 h 511"/>
                <a:gd name="T72" fmla="*/ 41 w 903"/>
                <a:gd name="T73" fmla="*/ 241 h 511"/>
                <a:gd name="T74" fmla="*/ 275 w 903"/>
                <a:gd name="T75" fmla="*/ 30 h 511"/>
                <a:gd name="T76" fmla="*/ 282 w 903"/>
                <a:gd name="T77" fmla="*/ 26 h 511"/>
                <a:gd name="T78" fmla="*/ 287 w 903"/>
                <a:gd name="T79" fmla="*/ 18 h 511"/>
                <a:gd name="T80" fmla="*/ 286 w 903"/>
                <a:gd name="T81" fmla="*/ 9 h 511"/>
                <a:gd name="T82" fmla="*/ 280 w 903"/>
                <a:gd name="T83" fmla="*/ 3 h 511"/>
                <a:gd name="T84" fmla="*/ 272 w 903"/>
                <a:gd name="T85" fmla="*/ 0 h 511"/>
                <a:gd name="T86" fmla="*/ 144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1 w 903"/>
                <a:gd name="T93" fmla="*/ 255 h 511"/>
                <a:gd name="T94" fmla="*/ 0 w 903"/>
                <a:gd name="T95" fmla="*/ 495 h 511"/>
                <a:gd name="T96" fmla="*/ 4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7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2" y="271"/>
                  </a:lnTo>
                  <a:lnTo>
                    <a:pt x="302" y="284"/>
                  </a:lnTo>
                  <a:lnTo>
                    <a:pt x="302" y="291"/>
                  </a:lnTo>
                  <a:lnTo>
                    <a:pt x="304" y="299"/>
                  </a:lnTo>
                  <a:lnTo>
                    <a:pt x="305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6" y="326"/>
                  </a:lnTo>
                  <a:lnTo>
                    <a:pt x="320" y="332"/>
                  </a:lnTo>
                  <a:lnTo>
                    <a:pt x="325" y="338"/>
                  </a:lnTo>
                  <a:lnTo>
                    <a:pt x="331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9" y="355"/>
                  </a:lnTo>
                  <a:lnTo>
                    <a:pt x="355" y="358"/>
                  </a:lnTo>
                  <a:lnTo>
                    <a:pt x="363" y="359"/>
                  </a:lnTo>
                  <a:lnTo>
                    <a:pt x="369" y="361"/>
                  </a:lnTo>
                  <a:lnTo>
                    <a:pt x="377" y="361"/>
                  </a:lnTo>
                  <a:lnTo>
                    <a:pt x="543" y="361"/>
                  </a:lnTo>
                  <a:lnTo>
                    <a:pt x="549" y="361"/>
                  </a:lnTo>
                  <a:lnTo>
                    <a:pt x="557" y="360"/>
                  </a:lnTo>
                  <a:lnTo>
                    <a:pt x="564" y="358"/>
                  </a:lnTo>
                  <a:lnTo>
                    <a:pt x="572" y="355"/>
                  </a:lnTo>
                  <a:lnTo>
                    <a:pt x="579" y="353"/>
                  </a:lnTo>
                  <a:lnTo>
                    <a:pt x="587" y="348"/>
                  </a:lnTo>
                  <a:lnTo>
                    <a:pt x="594" y="344"/>
                  </a:lnTo>
                  <a:lnTo>
                    <a:pt x="601" y="339"/>
                  </a:lnTo>
                  <a:lnTo>
                    <a:pt x="607" y="333"/>
                  </a:lnTo>
                  <a:lnTo>
                    <a:pt x="614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8" y="309"/>
                  </a:lnTo>
                  <a:lnTo>
                    <a:pt x="630" y="301"/>
                  </a:lnTo>
                  <a:lnTo>
                    <a:pt x="632" y="294"/>
                  </a:lnTo>
                  <a:lnTo>
                    <a:pt x="633" y="286"/>
                  </a:lnTo>
                  <a:lnTo>
                    <a:pt x="633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3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2" y="249"/>
                  </a:lnTo>
                  <a:lnTo>
                    <a:pt x="902" y="249"/>
                  </a:lnTo>
                  <a:lnTo>
                    <a:pt x="766" y="7"/>
                  </a:lnTo>
                  <a:lnTo>
                    <a:pt x="764" y="4"/>
                  </a:lnTo>
                  <a:lnTo>
                    <a:pt x="761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603" y="0"/>
                  </a:lnTo>
                  <a:lnTo>
                    <a:pt x="600" y="1"/>
                  </a:lnTo>
                  <a:lnTo>
                    <a:pt x="596" y="1"/>
                  </a:lnTo>
                  <a:lnTo>
                    <a:pt x="594" y="3"/>
                  </a:lnTo>
                  <a:lnTo>
                    <a:pt x="592" y="4"/>
                  </a:lnTo>
                  <a:lnTo>
                    <a:pt x="590" y="6"/>
                  </a:lnTo>
                  <a:lnTo>
                    <a:pt x="589" y="9"/>
                  </a:lnTo>
                  <a:lnTo>
                    <a:pt x="588" y="12"/>
                  </a:lnTo>
                  <a:lnTo>
                    <a:pt x="588" y="15"/>
                  </a:lnTo>
                  <a:lnTo>
                    <a:pt x="588" y="18"/>
                  </a:lnTo>
                  <a:lnTo>
                    <a:pt x="589" y="21"/>
                  </a:lnTo>
                  <a:lnTo>
                    <a:pt x="590" y="23"/>
                  </a:lnTo>
                  <a:lnTo>
                    <a:pt x="592" y="26"/>
                  </a:lnTo>
                  <a:lnTo>
                    <a:pt x="594" y="28"/>
                  </a:lnTo>
                  <a:lnTo>
                    <a:pt x="596" y="29"/>
                  </a:lnTo>
                  <a:lnTo>
                    <a:pt x="600" y="30"/>
                  </a:lnTo>
                  <a:lnTo>
                    <a:pt x="603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8" y="241"/>
                  </a:lnTo>
                  <a:lnTo>
                    <a:pt x="615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3" y="253"/>
                  </a:lnTo>
                  <a:lnTo>
                    <a:pt x="603" y="256"/>
                  </a:lnTo>
                  <a:lnTo>
                    <a:pt x="603" y="286"/>
                  </a:lnTo>
                  <a:lnTo>
                    <a:pt x="602" y="289"/>
                  </a:lnTo>
                  <a:lnTo>
                    <a:pt x="601" y="294"/>
                  </a:lnTo>
                  <a:lnTo>
                    <a:pt x="599" y="298"/>
                  </a:lnTo>
                  <a:lnTo>
                    <a:pt x="596" y="301"/>
                  </a:lnTo>
                  <a:lnTo>
                    <a:pt x="590" y="310"/>
                  </a:lnTo>
                  <a:lnTo>
                    <a:pt x="581" y="316"/>
                  </a:lnTo>
                  <a:lnTo>
                    <a:pt x="572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3" y="331"/>
                  </a:lnTo>
                  <a:lnTo>
                    <a:pt x="377" y="331"/>
                  </a:lnTo>
                  <a:lnTo>
                    <a:pt x="368" y="330"/>
                  </a:lnTo>
                  <a:lnTo>
                    <a:pt x="361" y="327"/>
                  </a:lnTo>
                  <a:lnTo>
                    <a:pt x="353" y="323"/>
                  </a:lnTo>
                  <a:lnTo>
                    <a:pt x="346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3" y="293"/>
                  </a:lnTo>
                  <a:lnTo>
                    <a:pt x="332" y="284"/>
                  </a:lnTo>
                  <a:lnTo>
                    <a:pt x="332" y="256"/>
                  </a:lnTo>
                  <a:lnTo>
                    <a:pt x="332" y="253"/>
                  </a:lnTo>
                  <a:lnTo>
                    <a:pt x="331" y="250"/>
                  </a:lnTo>
                  <a:lnTo>
                    <a:pt x="330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3" y="242"/>
                  </a:lnTo>
                  <a:lnTo>
                    <a:pt x="320" y="241"/>
                  </a:lnTo>
                  <a:lnTo>
                    <a:pt x="317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272" y="30"/>
                  </a:lnTo>
                  <a:lnTo>
                    <a:pt x="275" y="30"/>
                  </a:lnTo>
                  <a:lnTo>
                    <a:pt x="277" y="29"/>
                  </a:lnTo>
                  <a:lnTo>
                    <a:pt x="280" y="28"/>
                  </a:lnTo>
                  <a:lnTo>
                    <a:pt x="282" y="26"/>
                  </a:lnTo>
                  <a:lnTo>
                    <a:pt x="284" y="23"/>
                  </a:lnTo>
                  <a:lnTo>
                    <a:pt x="286" y="21"/>
                  </a:lnTo>
                  <a:lnTo>
                    <a:pt x="287" y="18"/>
                  </a:lnTo>
                  <a:lnTo>
                    <a:pt x="287" y="15"/>
                  </a:lnTo>
                  <a:lnTo>
                    <a:pt x="287" y="12"/>
                  </a:lnTo>
                  <a:lnTo>
                    <a:pt x="286" y="9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3"/>
                  </a:lnTo>
                  <a:lnTo>
                    <a:pt x="277" y="1"/>
                  </a:lnTo>
                  <a:lnTo>
                    <a:pt x="275" y="1"/>
                  </a:lnTo>
                  <a:lnTo>
                    <a:pt x="272" y="0"/>
                  </a:lnTo>
                  <a:lnTo>
                    <a:pt x="152" y="0"/>
                  </a:lnTo>
                  <a:lnTo>
                    <a:pt x="147" y="1"/>
                  </a:lnTo>
                  <a:lnTo>
                    <a:pt x="144" y="2"/>
                  </a:lnTo>
                  <a:lnTo>
                    <a:pt x="141" y="4"/>
                  </a:lnTo>
                  <a:lnTo>
                    <a:pt x="139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1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2" y="502"/>
                  </a:lnTo>
                  <a:lnTo>
                    <a:pt x="4" y="504"/>
                  </a:lnTo>
                  <a:lnTo>
                    <a:pt x="6" y="506"/>
                  </a:lnTo>
                  <a:lnTo>
                    <a:pt x="8" y="508"/>
                  </a:lnTo>
                  <a:lnTo>
                    <a:pt x="10" y="509"/>
                  </a:lnTo>
                  <a:lnTo>
                    <a:pt x="13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5" y="509"/>
                  </a:lnTo>
                  <a:lnTo>
                    <a:pt x="897" y="508"/>
                  </a:lnTo>
                  <a:lnTo>
                    <a:pt x="899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3">
              <a:extLst>
                <a:ext uri="{FF2B5EF4-FFF2-40B4-BE49-F238E27FC236}">
                  <a16:creationId xmlns:a16="http://schemas.microsoft.com/office/drawing/2014/main" id="{5C74278A-1380-45BD-91CB-8D222BC7C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1344613"/>
              <a:ext cx="104775" cy="142875"/>
            </a:xfrm>
            <a:custGeom>
              <a:avLst/>
              <a:gdLst>
                <a:gd name="T0" fmla="*/ 154 w 331"/>
                <a:gd name="T1" fmla="*/ 448 h 452"/>
                <a:gd name="T2" fmla="*/ 157 w 331"/>
                <a:gd name="T3" fmla="*/ 450 h 452"/>
                <a:gd name="T4" fmla="*/ 159 w 331"/>
                <a:gd name="T5" fmla="*/ 451 h 452"/>
                <a:gd name="T6" fmla="*/ 163 w 331"/>
                <a:gd name="T7" fmla="*/ 452 h 452"/>
                <a:gd name="T8" fmla="*/ 165 w 331"/>
                <a:gd name="T9" fmla="*/ 452 h 452"/>
                <a:gd name="T10" fmla="*/ 168 w 331"/>
                <a:gd name="T11" fmla="*/ 452 h 452"/>
                <a:gd name="T12" fmla="*/ 171 w 331"/>
                <a:gd name="T13" fmla="*/ 451 h 452"/>
                <a:gd name="T14" fmla="*/ 173 w 331"/>
                <a:gd name="T15" fmla="*/ 450 h 452"/>
                <a:gd name="T16" fmla="*/ 175 w 331"/>
                <a:gd name="T17" fmla="*/ 448 h 452"/>
                <a:gd name="T18" fmla="*/ 327 w 331"/>
                <a:gd name="T19" fmla="*/ 297 h 452"/>
                <a:gd name="T20" fmla="*/ 328 w 331"/>
                <a:gd name="T21" fmla="*/ 295 h 452"/>
                <a:gd name="T22" fmla="*/ 330 w 331"/>
                <a:gd name="T23" fmla="*/ 292 h 452"/>
                <a:gd name="T24" fmla="*/ 330 w 331"/>
                <a:gd name="T25" fmla="*/ 290 h 452"/>
                <a:gd name="T26" fmla="*/ 331 w 331"/>
                <a:gd name="T27" fmla="*/ 287 h 452"/>
                <a:gd name="T28" fmla="*/ 330 w 331"/>
                <a:gd name="T29" fmla="*/ 284 h 452"/>
                <a:gd name="T30" fmla="*/ 330 w 331"/>
                <a:gd name="T31" fmla="*/ 281 h 452"/>
                <a:gd name="T32" fmla="*/ 328 w 331"/>
                <a:gd name="T33" fmla="*/ 278 h 452"/>
                <a:gd name="T34" fmla="*/ 327 w 331"/>
                <a:gd name="T35" fmla="*/ 276 h 452"/>
                <a:gd name="T36" fmla="*/ 323 w 331"/>
                <a:gd name="T37" fmla="*/ 274 h 452"/>
                <a:gd name="T38" fmla="*/ 321 w 331"/>
                <a:gd name="T39" fmla="*/ 273 h 452"/>
                <a:gd name="T40" fmla="*/ 318 w 331"/>
                <a:gd name="T41" fmla="*/ 272 h 452"/>
                <a:gd name="T42" fmla="*/ 316 w 331"/>
                <a:gd name="T43" fmla="*/ 272 h 452"/>
                <a:gd name="T44" fmla="*/ 313 w 331"/>
                <a:gd name="T45" fmla="*/ 272 h 452"/>
                <a:gd name="T46" fmla="*/ 309 w 331"/>
                <a:gd name="T47" fmla="*/ 273 h 452"/>
                <a:gd name="T48" fmla="*/ 307 w 331"/>
                <a:gd name="T49" fmla="*/ 274 h 452"/>
                <a:gd name="T50" fmla="*/ 305 w 331"/>
                <a:gd name="T51" fmla="*/ 276 h 452"/>
                <a:gd name="T52" fmla="*/ 180 w 331"/>
                <a:gd name="T53" fmla="*/ 400 h 452"/>
                <a:gd name="T54" fmla="*/ 180 w 331"/>
                <a:gd name="T55" fmla="*/ 15 h 452"/>
                <a:gd name="T56" fmla="*/ 180 w 331"/>
                <a:gd name="T57" fmla="*/ 13 h 452"/>
                <a:gd name="T58" fmla="*/ 179 w 331"/>
                <a:gd name="T59" fmla="*/ 10 h 452"/>
                <a:gd name="T60" fmla="*/ 178 w 331"/>
                <a:gd name="T61" fmla="*/ 8 h 452"/>
                <a:gd name="T62" fmla="*/ 175 w 331"/>
                <a:gd name="T63" fmla="*/ 6 h 452"/>
                <a:gd name="T64" fmla="*/ 173 w 331"/>
                <a:gd name="T65" fmla="*/ 4 h 452"/>
                <a:gd name="T66" fmla="*/ 171 w 331"/>
                <a:gd name="T67" fmla="*/ 3 h 452"/>
                <a:gd name="T68" fmla="*/ 168 w 331"/>
                <a:gd name="T69" fmla="*/ 2 h 452"/>
                <a:gd name="T70" fmla="*/ 165 w 331"/>
                <a:gd name="T71" fmla="*/ 0 h 452"/>
                <a:gd name="T72" fmla="*/ 163 w 331"/>
                <a:gd name="T73" fmla="*/ 2 h 452"/>
                <a:gd name="T74" fmla="*/ 159 w 331"/>
                <a:gd name="T75" fmla="*/ 3 h 452"/>
                <a:gd name="T76" fmla="*/ 156 w 331"/>
                <a:gd name="T77" fmla="*/ 4 h 452"/>
                <a:gd name="T78" fmla="*/ 154 w 331"/>
                <a:gd name="T79" fmla="*/ 6 h 452"/>
                <a:gd name="T80" fmla="*/ 153 w 331"/>
                <a:gd name="T81" fmla="*/ 8 h 452"/>
                <a:gd name="T82" fmla="*/ 151 w 331"/>
                <a:gd name="T83" fmla="*/ 10 h 452"/>
                <a:gd name="T84" fmla="*/ 151 w 331"/>
                <a:gd name="T85" fmla="*/ 13 h 452"/>
                <a:gd name="T86" fmla="*/ 150 w 331"/>
                <a:gd name="T87" fmla="*/ 15 h 452"/>
                <a:gd name="T88" fmla="*/ 150 w 331"/>
                <a:gd name="T89" fmla="*/ 400 h 452"/>
                <a:gd name="T90" fmla="*/ 25 w 331"/>
                <a:gd name="T91" fmla="*/ 276 h 452"/>
                <a:gd name="T92" fmla="*/ 23 w 331"/>
                <a:gd name="T93" fmla="*/ 274 h 452"/>
                <a:gd name="T94" fmla="*/ 20 w 331"/>
                <a:gd name="T95" fmla="*/ 273 h 452"/>
                <a:gd name="T96" fmla="*/ 18 w 331"/>
                <a:gd name="T97" fmla="*/ 272 h 452"/>
                <a:gd name="T98" fmla="*/ 15 w 331"/>
                <a:gd name="T99" fmla="*/ 272 h 452"/>
                <a:gd name="T100" fmla="*/ 11 w 331"/>
                <a:gd name="T101" fmla="*/ 272 h 452"/>
                <a:gd name="T102" fmla="*/ 9 w 331"/>
                <a:gd name="T103" fmla="*/ 273 h 452"/>
                <a:gd name="T104" fmla="*/ 6 w 331"/>
                <a:gd name="T105" fmla="*/ 274 h 452"/>
                <a:gd name="T106" fmla="*/ 4 w 331"/>
                <a:gd name="T107" fmla="*/ 276 h 452"/>
                <a:gd name="T108" fmla="*/ 2 w 331"/>
                <a:gd name="T109" fmla="*/ 278 h 452"/>
                <a:gd name="T110" fmla="*/ 1 w 331"/>
                <a:gd name="T111" fmla="*/ 281 h 452"/>
                <a:gd name="T112" fmla="*/ 0 w 331"/>
                <a:gd name="T113" fmla="*/ 284 h 452"/>
                <a:gd name="T114" fmla="*/ 0 w 331"/>
                <a:gd name="T115" fmla="*/ 287 h 452"/>
                <a:gd name="T116" fmla="*/ 0 w 331"/>
                <a:gd name="T117" fmla="*/ 290 h 452"/>
                <a:gd name="T118" fmla="*/ 1 w 331"/>
                <a:gd name="T119" fmla="*/ 292 h 452"/>
                <a:gd name="T120" fmla="*/ 2 w 331"/>
                <a:gd name="T121" fmla="*/ 295 h 452"/>
                <a:gd name="T122" fmla="*/ 4 w 331"/>
                <a:gd name="T123" fmla="*/ 297 h 452"/>
                <a:gd name="T124" fmla="*/ 154 w 331"/>
                <a:gd name="T125" fmla="*/ 44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154" y="448"/>
                  </a:moveTo>
                  <a:lnTo>
                    <a:pt x="157" y="450"/>
                  </a:lnTo>
                  <a:lnTo>
                    <a:pt x="159" y="451"/>
                  </a:lnTo>
                  <a:lnTo>
                    <a:pt x="163" y="452"/>
                  </a:lnTo>
                  <a:lnTo>
                    <a:pt x="165" y="452"/>
                  </a:lnTo>
                  <a:lnTo>
                    <a:pt x="168" y="452"/>
                  </a:lnTo>
                  <a:lnTo>
                    <a:pt x="171" y="451"/>
                  </a:lnTo>
                  <a:lnTo>
                    <a:pt x="173" y="450"/>
                  </a:lnTo>
                  <a:lnTo>
                    <a:pt x="175" y="448"/>
                  </a:lnTo>
                  <a:lnTo>
                    <a:pt x="327" y="297"/>
                  </a:lnTo>
                  <a:lnTo>
                    <a:pt x="328" y="295"/>
                  </a:lnTo>
                  <a:lnTo>
                    <a:pt x="330" y="292"/>
                  </a:lnTo>
                  <a:lnTo>
                    <a:pt x="330" y="290"/>
                  </a:lnTo>
                  <a:lnTo>
                    <a:pt x="331" y="287"/>
                  </a:lnTo>
                  <a:lnTo>
                    <a:pt x="330" y="284"/>
                  </a:lnTo>
                  <a:lnTo>
                    <a:pt x="330" y="281"/>
                  </a:lnTo>
                  <a:lnTo>
                    <a:pt x="328" y="278"/>
                  </a:lnTo>
                  <a:lnTo>
                    <a:pt x="327" y="276"/>
                  </a:lnTo>
                  <a:lnTo>
                    <a:pt x="323" y="274"/>
                  </a:lnTo>
                  <a:lnTo>
                    <a:pt x="321" y="273"/>
                  </a:lnTo>
                  <a:lnTo>
                    <a:pt x="318" y="272"/>
                  </a:lnTo>
                  <a:lnTo>
                    <a:pt x="316" y="272"/>
                  </a:lnTo>
                  <a:lnTo>
                    <a:pt x="313" y="272"/>
                  </a:lnTo>
                  <a:lnTo>
                    <a:pt x="309" y="273"/>
                  </a:lnTo>
                  <a:lnTo>
                    <a:pt x="307" y="274"/>
                  </a:lnTo>
                  <a:lnTo>
                    <a:pt x="305" y="276"/>
                  </a:lnTo>
                  <a:lnTo>
                    <a:pt x="180" y="400"/>
                  </a:lnTo>
                  <a:lnTo>
                    <a:pt x="180" y="15"/>
                  </a:lnTo>
                  <a:lnTo>
                    <a:pt x="180" y="13"/>
                  </a:lnTo>
                  <a:lnTo>
                    <a:pt x="179" y="10"/>
                  </a:lnTo>
                  <a:lnTo>
                    <a:pt x="178" y="8"/>
                  </a:lnTo>
                  <a:lnTo>
                    <a:pt x="175" y="6"/>
                  </a:lnTo>
                  <a:lnTo>
                    <a:pt x="173" y="4"/>
                  </a:lnTo>
                  <a:lnTo>
                    <a:pt x="171" y="3"/>
                  </a:lnTo>
                  <a:lnTo>
                    <a:pt x="168" y="2"/>
                  </a:lnTo>
                  <a:lnTo>
                    <a:pt x="165" y="0"/>
                  </a:lnTo>
                  <a:lnTo>
                    <a:pt x="163" y="2"/>
                  </a:lnTo>
                  <a:lnTo>
                    <a:pt x="159" y="3"/>
                  </a:lnTo>
                  <a:lnTo>
                    <a:pt x="156" y="4"/>
                  </a:lnTo>
                  <a:lnTo>
                    <a:pt x="154" y="6"/>
                  </a:lnTo>
                  <a:lnTo>
                    <a:pt x="153" y="8"/>
                  </a:lnTo>
                  <a:lnTo>
                    <a:pt x="151" y="10"/>
                  </a:lnTo>
                  <a:lnTo>
                    <a:pt x="151" y="13"/>
                  </a:lnTo>
                  <a:lnTo>
                    <a:pt x="150" y="15"/>
                  </a:lnTo>
                  <a:lnTo>
                    <a:pt x="150" y="400"/>
                  </a:lnTo>
                  <a:lnTo>
                    <a:pt x="25" y="276"/>
                  </a:lnTo>
                  <a:lnTo>
                    <a:pt x="23" y="274"/>
                  </a:lnTo>
                  <a:lnTo>
                    <a:pt x="20" y="273"/>
                  </a:lnTo>
                  <a:lnTo>
                    <a:pt x="18" y="272"/>
                  </a:lnTo>
                  <a:lnTo>
                    <a:pt x="15" y="272"/>
                  </a:lnTo>
                  <a:lnTo>
                    <a:pt x="11" y="272"/>
                  </a:lnTo>
                  <a:lnTo>
                    <a:pt x="9" y="273"/>
                  </a:lnTo>
                  <a:lnTo>
                    <a:pt x="6" y="274"/>
                  </a:lnTo>
                  <a:lnTo>
                    <a:pt x="4" y="276"/>
                  </a:lnTo>
                  <a:lnTo>
                    <a:pt x="2" y="278"/>
                  </a:lnTo>
                  <a:lnTo>
                    <a:pt x="1" y="281"/>
                  </a:lnTo>
                  <a:lnTo>
                    <a:pt x="0" y="284"/>
                  </a:lnTo>
                  <a:lnTo>
                    <a:pt x="0" y="287"/>
                  </a:lnTo>
                  <a:lnTo>
                    <a:pt x="0" y="290"/>
                  </a:lnTo>
                  <a:lnTo>
                    <a:pt x="1" y="292"/>
                  </a:lnTo>
                  <a:lnTo>
                    <a:pt x="2" y="295"/>
                  </a:lnTo>
                  <a:lnTo>
                    <a:pt x="4" y="297"/>
                  </a:lnTo>
                  <a:lnTo>
                    <a:pt x="154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C3DA7E-6443-4E0A-8CC5-CFDAD329C086}"/>
              </a:ext>
            </a:extLst>
          </p:cNvPr>
          <p:cNvGrpSpPr/>
          <p:nvPr/>
        </p:nvGrpSpPr>
        <p:grpSpPr>
          <a:xfrm>
            <a:off x="10288937" y="945739"/>
            <a:ext cx="287338" cy="287338"/>
            <a:chOff x="2025650" y="1344613"/>
            <a:chExt cx="287338" cy="287338"/>
          </a:xfrm>
          <a:solidFill>
            <a:schemeClr val="bg1"/>
          </a:solidFill>
        </p:grpSpPr>
        <p:sp>
          <p:nvSpPr>
            <p:cNvPr id="10" name="Freeform 54">
              <a:extLst>
                <a:ext uri="{FF2B5EF4-FFF2-40B4-BE49-F238E27FC236}">
                  <a16:creationId xmlns:a16="http://schemas.microsoft.com/office/drawing/2014/main" id="{5339CF41-4180-44EC-BDEF-D52B2E965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1468438"/>
              <a:ext cx="287338" cy="163513"/>
            </a:xfrm>
            <a:custGeom>
              <a:avLst/>
              <a:gdLst>
                <a:gd name="T0" fmla="*/ 30 w 903"/>
                <a:gd name="T1" fmla="*/ 271 h 511"/>
                <a:gd name="T2" fmla="*/ 301 w 903"/>
                <a:gd name="T3" fmla="*/ 291 h 511"/>
                <a:gd name="T4" fmla="*/ 308 w 903"/>
                <a:gd name="T5" fmla="*/ 313 h 511"/>
                <a:gd name="T6" fmla="*/ 319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6 w 903"/>
                <a:gd name="T13" fmla="*/ 361 h 511"/>
                <a:gd name="T14" fmla="*/ 556 w 903"/>
                <a:gd name="T15" fmla="*/ 360 h 511"/>
                <a:gd name="T16" fmla="*/ 579 w 903"/>
                <a:gd name="T17" fmla="*/ 353 h 511"/>
                <a:gd name="T18" fmla="*/ 600 w 903"/>
                <a:gd name="T19" fmla="*/ 339 h 511"/>
                <a:gd name="T20" fmla="*/ 619 w 903"/>
                <a:gd name="T21" fmla="*/ 321 h 511"/>
                <a:gd name="T22" fmla="*/ 629 w 903"/>
                <a:gd name="T23" fmla="*/ 301 h 511"/>
                <a:gd name="T24" fmla="*/ 632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1 w 903"/>
                <a:gd name="T31" fmla="*/ 249 h 511"/>
                <a:gd name="T32" fmla="*/ 760 w 903"/>
                <a:gd name="T33" fmla="*/ 2 h 511"/>
                <a:gd name="T34" fmla="*/ 586 w 903"/>
                <a:gd name="T35" fmla="*/ 0 h 511"/>
                <a:gd name="T36" fmla="*/ 579 w 903"/>
                <a:gd name="T37" fmla="*/ 3 h 511"/>
                <a:gd name="T38" fmla="*/ 574 w 903"/>
                <a:gd name="T39" fmla="*/ 9 h 511"/>
                <a:gd name="T40" fmla="*/ 572 w 903"/>
                <a:gd name="T41" fmla="*/ 18 h 511"/>
                <a:gd name="T42" fmla="*/ 577 w 903"/>
                <a:gd name="T43" fmla="*/ 26 h 511"/>
                <a:gd name="T44" fmla="*/ 584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1 w 903"/>
                <a:gd name="T53" fmla="*/ 256 h 511"/>
                <a:gd name="T54" fmla="*/ 600 w 903"/>
                <a:gd name="T55" fmla="*/ 294 h 511"/>
                <a:gd name="T56" fmla="*/ 589 w 903"/>
                <a:gd name="T57" fmla="*/ 310 h 511"/>
                <a:gd name="T58" fmla="*/ 561 w 903"/>
                <a:gd name="T59" fmla="*/ 327 h 511"/>
                <a:gd name="T60" fmla="*/ 376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1 w 903"/>
                <a:gd name="T67" fmla="*/ 256 h 511"/>
                <a:gd name="T68" fmla="*/ 329 w 903"/>
                <a:gd name="T69" fmla="*/ 248 h 511"/>
                <a:gd name="T70" fmla="*/ 322 w 903"/>
                <a:gd name="T71" fmla="*/ 242 h 511"/>
                <a:gd name="T72" fmla="*/ 41 w 903"/>
                <a:gd name="T73" fmla="*/ 241 h 511"/>
                <a:gd name="T74" fmla="*/ 349 w 903"/>
                <a:gd name="T75" fmla="*/ 30 h 511"/>
                <a:gd name="T76" fmla="*/ 357 w 903"/>
                <a:gd name="T77" fmla="*/ 26 h 511"/>
                <a:gd name="T78" fmla="*/ 361 w 903"/>
                <a:gd name="T79" fmla="*/ 18 h 511"/>
                <a:gd name="T80" fmla="*/ 360 w 903"/>
                <a:gd name="T81" fmla="*/ 9 h 511"/>
                <a:gd name="T82" fmla="*/ 355 w 903"/>
                <a:gd name="T83" fmla="*/ 3 h 511"/>
                <a:gd name="T84" fmla="*/ 346 w 903"/>
                <a:gd name="T85" fmla="*/ 0 h 511"/>
                <a:gd name="T86" fmla="*/ 143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0 w 903"/>
                <a:gd name="T93" fmla="*/ 255 h 511"/>
                <a:gd name="T94" fmla="*/ 0 w 903"/>
                <a:gd name="T95" fmla="*/ 495 h 511"/>
                <a:gd name="T96" fmla="*/ 3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6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1" y="271"/>
                  </a:lnTo>
                  <a:lnTo>
                    <a:pt x="301" y="284"/>
                  </a:lnTo>
                  <a:lnTo>
                    <a:pt x="301" y="291"/>
                  </a:lnTo>
                  <a:lnTo>
                    <a:pt x="302" y="299"/>
                  </a:lnTo>
                  <a:lnTo>
                    <a:pt x="304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5" y="326"/>
                  </a:lnTo>
                  <a:lnTo>
                    <a:pt x="319" y="332"/>
                  </a:lnTo>
                  <a:lnTo>
                    <a:pt x="324" y="338"/>
                  </a:lnTo>
                  <a:lnTo>
                    <a:pt x="330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8" y="355"/>
                  </a:lnTo>
                  <a:lnTo>
                    <a:pt x="355" y="358"/>
                  </a:lnTo>
                  <a:lnTo>
                    <a:pt x="362" y="359"/>
                  </a:lnTo>
                  <a:lnTo>
                    <a:pt x="369" y="361"/>
                  </a:lnTo>
                  <a:lnTo>
                    <a:pt x="376" y="361"/>
                  </a:lnTo>
                  <a:lnTo>
                    <a:pt x="541" y="361"/>
                  </a:lnTo>
                  <a:lnTo>
                    <a:pt x="549" y="361"/>
                  </a:lnTo>
                  <a:lnTo>
                    <a:pt x="556" y="360"/>
                  </a:lnTo>
                  <a:lnTo>
                    <a:pt x="563" y="358"/>
                  </a:lnTo>
                  <a:lnTo>
                    <a:pt x="571" y="355"/>
                  </a:lnTo>
                  <a:lnTo>
                    <a:pt x="579" y="353"/>
                  </a:lnTo>
                  <a:lnTo>
                    <a:pt x="586" y="348"/>
                  </a:lnTo>
                  <a:lnTo>
                    <a:pt x="593" y="344"/>
                  </a:lnTo>
                  <a:lnTo>
                    <a:pt x="600" y="339"/>
                  </a:lnTo>
                  <a:lnTo>
                    <a:pt x="607" y="333"/>
                  </a:lnTo>
                  <a:lnTo>
                    <a:pt x="613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7" y="309"/>
                  </a:lnTo>
                  <a:lnTo>
                    <a:pt x="629" y="301"/>
                  </a:lnTo>
                  <a:lnTo>
                    <a:pt x="631" y="294"/>
                  </a:lnTo>
                  <a:lnTo>
                    <a:pt x="632" y="286"/>
                  </a:lnTo>
                  <a:lnTo>
                    <a:pt x="632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2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1" y="249"/>
                  </a:lnTo>
                  <a:lnTo>
                    <a:pt x="901" y="249"/>
                  </a:lnTo>
                  <a:lnTo>
                    <a:pt x="765" y="7"/>
                  </a:lnTo>
                  <a:lnTo>
                    <a:pt x="763" y="4"/>
                  </a:lnTo>
                  <a:lnTo>
                    <a:pt x="760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586" y="0"/>
                  </a:lnTo>
                  <a:lnTo>
                    <a:pt x="584" y="1"/>
                  </a:lnTo>
                  <a:lnTo>
                    <a:pt x="581" y="1"/>
                  </a:lnTo>
                  <a:lnTo>
                    <a:pt x="579" y="3"/>
                  </a:lnTo>
                  <a:lnTo>
                    <a:pt x="577" y="4"/>
                  </a:lnTo>
                  <a:lnTo>
                    <a:pt x="575" y="6"/>
                  </a:lnTo>
                  <a:lnTo>
                    <a:pt x="574" y="9"/>
                  </a:lnTo>
                  <a:lnTo>
                    <a:pt x="572" y="12"/>
                  </a:lnTo>
                  <a:lnTo>
                    <a:pt x="571" y="15"/>
                  </a:lnTo>
                  <a:lnTo>
                    <a:pt x="572" y="18"/>
                  </a:lnTo>
                  <a:lnTo>
                    <a:pt x="574" y="21"/>
                  </a:lnTo>
                  <a:lnTo>
                    <a:pt x="575" y="23"/>
                  </a:lnTo>
                  <a:lnTo>
                    <a:pt x="577" y="26"/>
                  </a:lnTo>
                  <a:lnTo>
                    <a:pt x="579" y="28"/>
                  </a:lnTo>
                  <a:lnTo>
                    <a:pt x="581" y="29"/>
                  </a:lnTo>
                  <a:lnTo>
                    <a:pt x="584" y="30"/>
                  </a:lnTo>
                  <a:lnTo>
                    <a:pt x="586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7" y="241"/>
                  </a:lnTo>
                  <a:lnTo>
                    <a:pt x="614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2" y="253"/>
                  </a:lnTo>
                  <a:lnTo>
                    <a:pt x="601" y="256"/>
                  </a:lnTo>
                  <a:lnTo>
                    <a:pt x="601" y="286"/>
                  </a:lnTo>
                  <a:lnTo>
                    <a:pt x="601" y="289"/>
                  </a:lnTo>
                  <a:lnTo>
                    <a:pt x="600" y="294"/>
                  </a:lnTo>
                  <a:lnTo>
                    <a:pt x="598" y="298"/>
                  </a:lnTo>
                  <a:lnTo>
                    <a:pt x="596" y="301"/>
                  </a:lnTo>
                  <a:lnTo>
                    <a:pt x="589" y="310"/>
                  </a:lnTo>
                  <a:lnTo>
                    <a:pt x="581" y="316"/>
                  </a:lnTo>
                  <a:lnTo>
                    <a:pt x="571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1" y="331"/>
                  </a:lnTo>
                  <a:lnTo>
                    <a:pt x="376" y="331"/>
                  </a:lnTo>
                  <a:lnTo>
                    <a:pt x="368" y="330"/>
                  </a:lnTo>
                  <a:lnTo>
                    <a:pt x="360" y="327"/>
                  </a:lnTo>
                  <a:lnTo>
                    <a:pt x="353" y="323"/>
                  </a:lnTo>
                  <a:lnTo>
                    <a:pt x="345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2" y="293"/>
                  </a:lnTo>
                  <a:lnTo>
                    <a:pt x="331" y="284"/>
                  </a:lnTo>
                  <a:lnTo>
                    <a:pt x="331" y="256"/>
                  </a:lnTo>
                  <a:lnTo>
                    <a:pt x="331" y="253"/>
                  </a:lnTo>
                  <a:lnTo>
                    <a:pt x="330" y="250"/>
                  </a:lnTo>
                  <a:lnTo>
                    <a:pt x="329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2" y="242"/>
                  </a:lnTo>
                  <a:lnTo>
                    <a:pt x="319" y="241"/>
                  </a:lnTo>
                  <a:lnTo>
                    <a:pt x="316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346" y="30"/>
                  </a:lnTo>
                  <a:lnTo>
                    <a:pt x="349" y="30"/>
                  </a:lnTo>
                  <a:lnTo>
                    <a:pt x="352" y="29"/>
                  </a:lnTo>
                  <a:lnTo>
                    <a:pt x="355" y="28"/>
                  </a:lnTo>
                  <a:lnTo>
                    <a:pt x="357" y="26"/>
                  </a:lnTo>
                  <a:lnTo>
                    <a:pt x="359" y="23"/>
                  </a:lnTo>
                  <a:lnTo>
                    <a:pt x="360" y="21"/>
                  </a:lnTo>
                  <a:lnTo>
                    <a:pt x="361" y="18"/>
                  </a:lnTo>
                  <a:lnTo>
                    <a:pt x="361" y="15"/>
                  </a:lnTo>
                  <a:lnTo>
                    <a:pt x="361" y="12"/>
                  </a:lnTo>
                  <a:lnTo>
                    <a:pt x="360" y="9"/>
                  </a:lnTo>
                  <a:lnTo>
                    <a:pt x="359" y="6"/>
                  </a:lnTo>
                  <a:lnTo>
                    <a:pt x="357" y="4"/>
                  </a:lnTo>
                  <a:lnTo>
                    <a:pt x="355" y="3"/>
                  </a:lnTo>
                  <a:lnTo>
                    <a:pt x="352" y="1"/>
                  </a:lnTo>
                  <a:lnTo>
                    <a:pt x="349" y="1"/>
                  </a:lnTo>
                  <a:lnTo>
                    <a:pt x="346" y="0"/>
                  </a:lnTo>
                  <a:lnTo>
                    <a:pt x="151" y="0"/>
                  </a:lnTo>
                  <a:lnTo>
                    <a:pt x="147" y="1"/>
                  </a:lnTo>
                  <a:lnTo>
                    <a:pt x="143" y="2"/>
                  </a:lnTo>
                  <a:lnTo>
                    <a:pt x="140" y="4"/>
                  </a:lnTo>
                  <a:lnTo>
                    <a:pt x="137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1" y="502"/>
                  </a:lnTo>
                  <a:lnTo>
                    <a:pt x="3" y="504"/>
                  </a:lnTo>
                  <a:lnTo>
                    <a:pt x="4" y="506"/>
                  </a:lnTo>
                  <a:lnTo>
                    <a:pt x="6" y="508"/>
                  </a:lnTo>
                  <a:lnTo>
                    <a:pt x="10" y="509"/>
                  </a:lnTo>
                  <a:lnTo>
                    <a:pt x="12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4" y="509"/>
                  </a:lnTo>
                  <a:lnTo>
                    <a:pt x="896" y="508"/>
                  </a:lnTo>
                  <a:lnTo>
                    <a:pt x="898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7E2BBBD4-ECCF-4D8E-9634-F28C55CB8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0" y="1344613"/>
              <a:ext cx="104775" cy="142875"/>
            </a:xfrm>
            <a:custGeom>
              <a:avLst/>
              <a:gdLst>
                <a:gd name="T0" fmla="*/ 26 w 331"/>
                <a:gd name="T1" fmla="*/ 177 h 452"/>
                <a:gd name="T2" fmla="*/ 150 w 331"/>
                <a:gd name="T3" fmla="*/ 52 h 452"/>
                <a:gd name="T4" fmla="*/ 150 w 331"/>
                <a:gd name="T5" fmla="*/ 437 h 452"/>
                <a:gd name="T6" fmla="*/ 150 w 331"/>
                <a:gd name="T7" fmla="*/ 440 h 452"/>
                <a:gd name="T8" fmla="*/ 151 w 331"/>
                <a:gd name="T9" fmla="*/ 443 h 452"/>
                <a:gd name="T10" fmla="*/ 154 w 331"/>
                <a:gd name="T11" fmla="*/ 445 h 452"/>
                <a:gd name="T12" fmla="*/ 155 w 331"/>
                <a:gd name="T13" fmla="*/ 448 h 452"/>
                <a:gd name="T14" fmla="*/ 157 w 331"/>
                <a:gd name="T15" fmla="*/ 450 h 452"/>
                <a:gd name="T16" fmla="*/ 160 w 331"/>
                <a:gd name="T17" fmla="*/ 451 h 452"/>
                <a:gd name="T18" fmla="*/ 162 w 331"/>
                <a:gd name="T19" fmla="*/ 452 h 452"/>
                <a:gd name="T20" fmla="*/ 165 w 331"/>
                <a:gd name="T21" fmla="*/ 452 h 452"/>
                <a:gd name="T22" fmla="*/ 169 w 331"/>
                <a:gd name="T23" fmla="*/ 452 h 452"/>
                <a:gd name="T24" fmla="*/ 172 w 331"/>
                <a:gd name="T25" fmla="*/ 451 h 452"/>
                <a:gd name="T26" fmla="*/ 174 w 331"/>
                <a:gd name="T27" fmla="*/ 450 h 452"/>
                <a:gd name="T28" fmla="*/ 176 w 331"/>
                <a:gd name="T29" fmla="*/ 448 h 452"/>
                <a:gd name="T30" fmla="*/ 178 w 331"/>
                <a:gd name="T31" fmla="*/ 445 h 452"/>
                <a:gd name="T32" fmla="*/ 179 w 331"/>
                <a:gd name="T33" fmla="*/ 443 h 452"/>
                <a:gd name="T34" fmla="*/ 180 w 331"/>
                <a:gd name="T35" fmla="*/ 440 h 452"/>
                <a:gd name="T36" fmla="*/ 180 w 331"/>
                <a:gd name="T37" fmla="*/ 437 h 452"/>
                <a:gd name="T38" fmla="*/ 180 w 331"/>
                <a:gd name="T39" fmla="*/ 52 h 452"/>
                <a:gd name="T40" fmla="*/ 306 w 331"/>
                <a:gd name="T41" fmla="*/ 177 h 452"/>
                <a:gd name="T42" fmla="*/ 308 w 331"/>
                <a:gd name="T43" fmla="*/ 178 h 452"/>
                <a:gd name="T44" fmla="*/ 310 w 331"/>
                <a:gd name="T45" fmla="*/ 181 h 452"/>
                <a:gd name="T46" fmla="*/ 313 w 331"/>
                <a:gd name="T47" fmla="*/ 182 h 452"/>
                <a:gd name="T48" fmla="*/ 316 w 331"/>
                <a:gd name="T49" fmla="*/ 182 h 452"/>
                <a:gd name="T50" fmla="*/ 319 w 331"/>
                <a:gd name="T51" fmla="*/ 182 h 452"/>
                <a:gd name="T52" fmla="*/ 322 w 331"/>
                <a:gd name="T53" fmla="*/ 181 h 452"/>
                <a:gd name="T54" fmla="*/ 324 w 331"/>
                <a:gd name="T55" fmla="*/ 178 h 452"/>
                <a:gd name="T56" fmla="*/ 326 w 331"/>
                <a:gd name="T57" fmla="*/ 177 h 452"/>
                <a:gd name="T58" fmla="*/ 328 w 331"/>
                <a:gd name="T59" fmla="*/ 174 h 452"/>
                <a:gd name="T60" fmla="*/ 330 w 331"/>
                <a:gd name="T61" fmla="*/ 172 h 452"/>
                <a:gd name="T62" fmla="*/ 330 w 331"/>
                <a:gd name="T63" fmla="*/ 169 h 452"/>
                <a:gd name="T64" fmla="*/ 331 w 331"/>
                <a:gd name="T65" fmla="*/ 167 h 452"/>
                <a:gd name="T66" fmla="*/ 330 w 331"/>
                <a:gd name="T67" fmla="*/ 163 h 452"/>
                <a:gd name="T68" fmla="*/ 330 w 331"/>
                <a:gd name="T69" fmla="*/ 160 h 452"/>
                <a:gd name="T70" fmla="*/ 328 w 331"/>
                <a:gd name="T71" fmla="*/ 158 h 452"/>
                <a:gd name="T72" fmla="*/ 326 w 331"/>
                <a:gd name="T73" fmla="*/ 156 h 452"/>
                <a:gd name="T74" fmla="*/ 176 w 331"/>
                <a:gd name="T75" fmla="*/ 5 h 452"/>
                <a:gd name="T76" fmla="*/ 174 w 331"/>
                <a:gd name="T77" fmla="*/ 4 h 452"/>
                <a:gd name="T78" fmla="*/ 172 w 331"/>
                <a:gd name="T79" fmla="*/ 3 h 452"/>
                <a:gd name="T80" fmla="*/ 169 w 331"/>
                <a:gd name="T81" fmla="*/ 2 h 452"/>
                <a:gd name="T82" fmla="*/ 165 w 331"/>
                <a:gd name="T83" fmla="*/ 0 h 452"/>
                <a:gd name="T84" fmla="*/ 162 w 331"/>
                <a:gd name="T85" fmla="*/ 2 h 452"/>
                <a:gd name="T86" fmla="*/ 160 w 331"/>
                <a:gd name="T87" fmla="*/ 3 h 452"/>
                <a:gd name="T88" fmla="*/ 157 w 331"/>
                <a:gd name="T89" fmla="*/ 4 h 452"/>
                <a:gd name="T90" fmla="*/ 155 w 331"/>
                <a:gd name="T91" fmla="*/ 5 h 452"/>
                <a:gd name="T92" fmla="*/ 4 w 331"/>
                <a:gd name="T93" fmla="*/ 156 h 452"/>
                <a:gd name="T94" fmla="*/ 2 w 331"/>
                <a:gd name="T95" fmla="*/ 158 h 452"/>
                <a:gd name="T96" fmla="*/ 1 w 331"/>
                <a:gd name="T97" fmla="*/ 160 h 452"/>
                <a:gd name="T98" fmla="*/ 0 w 331"/>
                <a:gd name="T99" fmla="*/ 163 h 452"/>
                <a:gd name="T100" fmla="*/ 0 w 331"/>
                <a:gd name="T101" fmla="*/ 167 h 452"/>
                <a:gd name="T102" fmla="*/ 0 w 331"/>
                <a:gd name="T103" fmla="*/ 169 h 452"/>
                <a:gd name="T104" fmla="*/ 1 w 331"/>
                <a:gd name="T105" fmla="*/ 172 h 452"/>
                <a:gd name="T106" fmla="*/ 2 w 331"/>
                <a:gd name="T107" fmla="*/ 174 h 452"/>
                <a:gd name="T108" fmla="*/ 4 w 331"/>
                <a:gd name="T109" fmla="*/ 177 h 452"/>
                <a:gd name="T110" fmla="*/ 7 w 331"/>
                <a:gd name="T111" fmla="*/ 180 h 452"/>
                <a:gd name="T112" fmla="*/ 10 w 331"/>
                <a:gd name="T113" fmla="*/ 181 h 452"/>
                <a:gd name="T114" fmla="*/ 12 w 331"/>
                <a:gd name="T115" fmla="*/ 182 h 452"/>
                <a:gd name="T116" fmla="*/ 15 w 331"/>
                <a:gd name="T117" fmla="*/ 182 h 452"/>
                <a:gd name="T118" fmla="*/ 18 w 331"/>
                <a:gd name="T119" fmla="*/ 182 h 452"/>
                <a:gd name="T120" fmla="*/ 21 w 331"/>
                <a:gd name="T121" fmla="*/ 181 h 452"/>
                <a:gd name="T122" fmla="*/ 24 w 331"/>
                <a:gd name="T123" fmla="*/ 180 h 452"/>
                <a:gd name="T124" fmla="*/ 26 w 331"/>
                <a:gd name="T125" fmla="*/ 17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26" y="177"/>
                  </a:moveTo>
                  <a:lnTo>
                    <a:pt x="150" y="52"/>
                  </a:lnTo>
                  <a:lnTo>
                    <a:pt x="150" y="437"/>
                  </a:lnTo>
                  <a:lnTo>
                    <a:pt x="150" y="440"/>
                  </a:lnTo>
                  <a:lnTo>
                    <a:pt x="151" y="443"/>
                  </a:lnTo>
                  <a:lnTo>
                    <a:pt x="154" y="445"/>
                  </a:lnTo>
                  <a:lnTo>
                    <a:pt x="155" y="448"/>
                  </a:lnTo>
                  <a:lnTo>
                    <a:pt x="157" y="450"/>
                  </a:lnTo>
                  <a:lnTo>
                    <a:pt x="160" y="451"/>
                  </a:lnTo>
                  <a:lnTo>
                    <a:pt x="162" y="452"/>
                  </a:lnTo>
                  <a:lnTo>
                    <a:pt x="165" y="452"/>
                  </a:lnTo>
                  <a:lnTo>
                    <a:pt x="169" y="452"/>
                  </a:lnTo>
                  <a:lnTo>
                    <a:pt x="172" y="451"/>
                  </a:lnTo>
                  <a:lnTo>
                    <a:pt x="174" y="450"/>
                  </a:lnTo>
                  <a:lnTo>
                    <a:pt x="176" y="448"/>
                  </a:lnTo>
                  <a:lnTo>
                    <a:pt x="178" y="445"/>
                  </a:lnTo>
                  <a:lnTo>
                    <a:pt x="179" y="443"/>
                  </a:lnTo>
                  <a:lnTo>
                    <a:pt x="180" y="440"/>
                  </a:lnTo>
                  <a:lnTo>
                    <a:pt x="180" y="437"/>
                  </a:lnTo>
                  <a:lnTo>
                    <a:pt x="180" y="52"/>
                  </a:lnTo>
                  <a:lnTo>
                    <a:pt x="306" y="177"/>
                  </a:lnTo>
                  <a:lnTo>
                    <a:pt x="308" y="178"/>
                  </a:lnTo>
                  <a:lnTo>
                    <a:pt x="310" y="181"/>
                  </a:lnTo>
                  <a:lnTo>
                    <a:pt x="313" y="182"/>
                  </a:lnTo>
                  <a:lnTo>
                    <a:pt x="316" y="182"/>
                  </a:lnTo>
                  <a:lnTo>
                    <a:pt x="319" y="182"/>
                  </a:lnTo>
                  <a:lnTo>
                    <a:pt x="322" y="181"/>
                  </a:lnTo>
                  <a:lnTo>
                    <a:pt x="324" y="178"/>
                  </a:lnTo>
                  <a:lnTo>
                    <a:pt x="326" y="177"/>
                  </a:lnTo>
                  <a:lnTo>
                    <a:pt x="328" y="174"/>
                  </a:lnTo>
                  <a:lnTo>
                    <a:pt x="330" y="172"/>
                  </a:lnTo>
                  <a:lnTo>
                    <a:pt x="330" y="169"/>
                  </a:lnTo>
                  <a:lnTo>
                    <a:pt x="331" y="167"/>
                  </a:lnTo>
                  <a:lnTo>
                    <a:pt x="330" y="163"/>
                  </a:lnTo>
                  <a:lnTo>
                    <a:pt x="330" y="160"/>
                  </a:lnTo>
                  <a:lnTo>
                    <a:pt x="328" y="158"/>
                  </a:lnTo>
                  <a:lnTo>
                    <a:pt x="326" y="156"/>
                  </a:lnTo>
                  <a:lnTo>
                    <a:pt x="176" y="5"/>
                  </a:lnTo>
                  <a:lnTo>
                    <a:pt x="174" y="4"/>
                  </a:lnTo>
                  <a:lnTo>
                    <a:pt x="172" y="3"/>
                  </a:lnTo>
                  <a:lnTo>
                    <a:pt x="169" y="2"/>
                  </a:lnTo>
                  <a:lnTo>
                    <a:pt x="165" y="0"/>
                  </a:lnTo>
                  <a:lnTo>
                    <a:pt x="162" y="2"/>
                  </a:lnTo>
                  <a:lnTo>
                    <a:pt x="160" y="3"/>
                  </a:lnTo>
                  <a:lnTo>
                    <a:pt x="157" y="4"/>
                  </a:lnTo>
                  <a:lnTo>
                    <a:pt x="155" y="5"/>
                  </a:lnTo>
                  <a:lnTo>
                    <a:pt x="4" y="156"/>
                  </a:lnTo>
                  <a:lnTo>
                    <a:pt x="2" y="158"/>
                  </a:lnTo>
                  <a:lnTo>
                    <a:pt x="1" y="160"/>
                  </a:lnTo>
                  <a:lnTo>
                    <a:pt x="0" y="163"/>
                  </a:lnTo>
                  <a:lnTo>
                    <a:pt x="0" y="167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7"/>
                  </a:lnTo>
                  <a:lnTo>
                    <a:pt x="7" y="180"/>
                  </a:lnTo>
                  <a:lnTo>
                    <a:pt x="10" y="181"/>
                  </a:lnTo>
                  <a:lnTo>
                    <a:pt x="12" y="182"/>
                  </a:lnTo>
                  <a:lnTo>
                    <a:pt x="15" y="182"/>
                  </a:lnTo>
                  <a:lnTo>
                    <a:pt x="18" y="182"/>
                  </a:lnTo>
                  <a:lnTo>
                    <a:pt x="21" y="181"/>
                  </a:lnTo>
                  <a:lnTo>
                    <a:pt x="24" y="180"/>
                  </a:lnTo>
                  <a:lnTo>
                    <a:pt x="26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2687972-66B2-4103-BFB2-E126BE19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56" y="2126250"/>
            <a:ext cx="8134350" cy="3048000"/>
          </a:xfrm>
          <a:prstGeom prst="rect">
            <a:avLst/>
          </a:prstGeom>
          <a:ln w="8255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028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35E5D-E604-4BD9-9D95-C56617F0533E}"/>
              </a:ext>
            </a:extLst>
          </p:cNvPr>
          <p:cNvSpPr/>
          <p:nvPr/>
        </p:nvSpPr>
        <p:spPr>
          <a:xfrm>
            <a:off x="8358311" y="629876"/>
            <a:ext cx="3451532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9927C9-B139-4047-98E5-D9155673413C}"/>
              </a:ext>
            </a:extLst>
          </p:cNvPr>
          <p:cNvSpPr/>
          <p:nvPr/>
        </p:nvSpPr>
        <p:spPr>
          <a:xfrm>
            <a:off x="7842374" y="571140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AA4845-99F9-4C72-ABC5-7F49994D2BD1}"/>
              </a:ext>
            </a:extLst>
          </p:cNvPr>
          <p:cNvCxnSpPr>
            <a:cxnSpLocks/>
          </p:cNvCxnSpPr>
          <p:nvPr/>
        </p:nvCxnSpPr>
        <p:spPr>
          <a:xfrm flipV="1">
            <a:off x="1846078" y="982305"/>
            <a:ext cx="6096000" cy="23810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34B0ED8-1415-45D2-8DBF-8D03442CF32E}"/>
              </a:ext>
            </a:extLst>
          </p:cNvPr>
          <p:cNvGrpSpPr/>
          <p:nvPr/>
        </p:nvGrpSpPr>
        <p:grpSpPr>
          <a:xfrm>
            <a:off x="8086848" y="802916"/>
            <a:ext cx="285750" cy="28733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10" name="Freeform 214">
              <a:extLst>
                <a:ext uri="{FF2B5EF4-FFF2-40B4-BE49-F238E27FC236}">
                  <a16:creationId xmlns:a16="http://schemas.microsoft.com/office/drawing/2014/main" id="{356F7393-7C39-49E6-AF7F-6284525D5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5">
              <a:extLst>
                <a:ext uri="{FF2B5EF4-FFF2-40B4-BE49-F238E27FC236}">
                  <a16:creationId xmlns:a16="http://schemas.microsoft.com/office/drawing/2014/main" id="{5500396A-AB48-4929-85CD-9106C911C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BE706B1E-60C7-4AA0-AFFE-5B151FFED985}"/>
              </a:ext>
            </a:extLst>
          </p:cNvPr>
          <p:cNvSpPr/>
          <p:nvPr/>
        </p:nvSpPr>
        <p:spPr>
          <a:xfrm>
            <a:off x="7036572" y="2858592"/>
            <a:ext cx="482603" cy="482603"/>
          </a:xfrm>
          <a:prstGeom prst="ellipse">
            <a:avLst/>
          </a:prstGeom>
          <a:solidFill>
            <a:srgbClr val="C4E3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1FBC172F-70D1-4058-9A2F-7DD2CD326A4E}"/>
              </a:ext>
            </a:extLst>
          </p:cNvPr>
          <p:cNvSpPr txBox="1"/>
          <p:nvPr/>
        </p:nvSpPr>
        <p:spPr>
          <a:xfrm>
            <a:off x="7690936" y="284622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30AD7C-36F9-4B4D-9A8D-FD5441F4E030}"/>
              </a:ext>
            </a:extLst>
          </p:cNvPr>
          <p:cNvGrpSpPr/>
          <p:nvPr/>
        </p:nvGrpSpPr>
        <p:grpSpPr>
          <a:xfrm>
            <a:off x="7690934" y="3207113"/>
            <a:ext cx="3468226" cy="0"/>
            <a:chOff x="5388790" y="1573213"/>
            <a:chExt cx="2917010" cy="0"/>
          </a:xfrm>
        </p:grpSpPr>
        <p:sp>
          <p:nvSpPr>
            <p:cNvPr id="56" name="Line 7">
              <a:extLst>
                <a:ext uri="{FF2B5EF4-FFF2-40B4-BE49-F238E27FC236}">
                  <a16:creationId xmlns:a16="http://schemas.microsoft.com/office/drawing/2014/main" id="{0B970CFC-8A8D-4C17-A2FA-C81753631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Line 7">
              <a:extLst>
                <a:ext uri="{FF2B5EF4-FFF2-40B4-BE49-F238E27FC236}">
                  <a16:creationId xmlns:a16="http://schemas.microsoft.com/office/drawing/2014/main" id="{51219885-957D-485C-8C19-136E4FC69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0" y="1573213"/>
              <a:ext cx="2454062" cy="0"/>
            </a:xfrm>
            <a:prstGeom prst="line">
              <a:avLst/>
            </a:prstGeom>
            <a:noFill/>
            <a:ln w="76200" cap="rnd">
              <a:solidFill>
                <a:srgbClr val="C4E3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A4B0EE3-13E0-46B9-BEEC-10AA7507B892}"/>
              </a:ext>
            </a:extLst>
          </p:cNvPr>
          <p:cNvSpPr txBox="1"/>
          <p:nvPr/>
        </p:nvSpPr>
        <p:spPr>
          <a:xfrm>
            <a:off x="11275241" y="2968839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.86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D4EAC81A-E704-4B88-AC9F-CD62BA770EA0}"/>
              </a:ext>
            </a:extLst>
          </p:cNvPr>
          <p:cNvSpPr txBox="1"/>
          <p:nvPr/>
        </p:nvSpPr>
        <p:spPr>
          <a:xfrm>
            <a:off x="7690936" y="351789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SENSITIVTY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1051F0-B7CF-4CA9-B473-D7045AC53D48}"/>
              </a:ext>
            </a:extLst>
          </p:cNvPr>
          <p:cNvGrpSpPr/>
          <p:nvPr/>
        </p:nvGrpSpPr>
        <p:grpSpPr>
          <a:xfrm>
            <a:off x="7690936" y="3878779"/>
            <a:ext cx="3468225" cy="0"/>
            <a:chOff x="5388791" y="1573213"/>
            <a:chExt cx="2917009" cy="0"/>
          </a:xfrm>
        </p:grpSpPr>
        <p:sp>
          <p:nvSpPr>
            <p:cNvPr id="64" name="Line 7">
              <a:extLst>
                <a:ext uri="{FF2B5EF4-FFF2-40B4-BE49-F238E27FC236}">
                  <a16:creationId xmlns:a16="http://schemas.microsoft.com/office/drawing/2014/main" id="{5B1C4136-0488-4773-9188-E15F8859AB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Line 7">
              <a:extLst>
                <a:ext uri="{FF2B5EF4-FFF2-40B4-BE49-F238E27FC236}">
                  <a16:creationId xmlns:a16="http://schemas.microsoft.com/office/drawing/2014/main" id="{461E2B6F-BD24-43F4-98EA-65C261041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349011" cy="0"/>
            </a:xfrm>
            <a:prstGeom prst="line">
              <a:avLst/>
            </a:prstGeom>
            <a:noFill/>
            <a:ln w="76200" cap="rnd">
              <a:solidFill>
                <a:srgbClr val="4561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F886B9D-D455-42B2-AA78-BE77A8A87DD9}"/>
              </a:ext>
            </a:extLst>
          </p:cNvPr>
          <p:cNvSpPr txBox="1"/>
          <p:nvPr/>
        </p:nvSpPr>
        <p:spPr>
          <a:xfrm>
            <a:off x="11275241" y="3640505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.10</a:t>
            </a:r>
          </a:p>
        </p:txBody>
      </p:sp>
      <p:sp>
        <p:nvSpPr>
          <p:cNvPr id="89" name="TextBox 69">
            <a:extLst>
              <a:ext uri="{FF2B5EF4-FFF2-40B4-BE49-F238E27FC236}">
                <a16:creationId xmlns:a16="http://schemas.microsoft.com/office/drawing/2014/main" id="{5E1C01BD-0E67-4CC5-B5C6-74AEFBE3E744}"/>
              </a:ext>
            </a:extLst>
          </p:cNvPr>
          <p:cNvSpPr txBox="1"/>
          <p:nvPr/>
        </p:nvSpPr>
        <p:spPr>
          <a:xfrm>
            <a:off x="7690936" y="418963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SPECIFICITY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4E72B-2981-4AE2-B695-02008A90A424}"/>
              </a:ext>
            </a:extLst>
          </p:cNvPr>
          <p:cNvGrpSpPr/>
          <p:nvPr/>
        </p:nvGrpSpPr>
        <p:grpSpPr>
          <a:xfrm>
            <a:off x="7690936" y="4550526"/>
            <a:ext cx="3468225" cy="0"/>
            <a:chOff x="5388791" y="1573213"/>
            <a:chExt cx="2917009" cy="0"/>
          </a:xfrm>
        </p:grpSpPr>
        <p:sp>
          <p:nvSpPr>
            <p:cNvPr id="91" name="Line 7">
              <a:extLst>
                <a:ext uri="{FF2B5EF4-FFF2-40B4-BE49-F238E27FC236}">
                  <a16:creationId xmlns:a16="http://schemas.microsoft.com/office/drawing/2014/main" id="{D03506A3-FC3F-4FBC-8365-DA6B25DA6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Line 7">
              <a:extLst>
                <a:ext uri="{FF2B5EF4-FFF2-40B4-BE49-F238E27FC236}">
                  <a16:creationId xmlns:a16="http://schemas.microsoft.com/office/drawing/2014/main" id="{8A24A7AF-4B24-4DEC-9C1B-BBD4E07A0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867082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93" name="TextBox 72">
            <a:extLst>
              <a:ext uri="{FF2B5EF4-FFF2-40B4-BE49-F238E27FC236}">
                <a16:creationId xmlns:a16="http://schemas.microsoft.com/office/drawing/2014/main" id="{1AA0B7BE-4E94-4834-B2CB-309B9BABF489}"/>
              </a:ext>
            </a:extLst>
          </p:cNvPr>
          <p:cNvSpPr txBox="1"/>
          <p:nvPr/>
        </p:nvSpPr>
        <p:spPr>
          <a:xfrm>
            <a:off x="11275241" y="4312252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.99</a:t>
            </a:r>
          </a:p>
        </p:txBody>
      </p:sp>
      <p:sp>
        <p:nvSpPr>
          <p:cNvPr id="94" name="TextBox 76">
            <a:extLst>
              <a:ext uri="{FF2B5EF4-FFF2-40B4-BE49-F238E27FC236}">
                <a16:creationId xmlns:a16="http://schemas.microsoft.com/office/drawing/2014/main" id="{30FDA152-49AE-48BE-AC1B-5E07B00F649B}"/>
              </a:ext>
            </a:extLst>
          </p:cNvPr>
          <p:cNvSpPr txBox="1"/>
          <p:nvPr/>
        </p:nvSpPr>
        <p:spPr>
          <a:xfrm>
            <a:off x="7690936" y="486006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907CF6-C2EA-433F-B2A6-F0836B56DB6E}"/>
              </a:ext>
            </a:extLst>
          </p:cNvPr>
          <p:cNvGrpSpPr/>
          <p:nvPr/>
        </p:nvGrpSpPr>
        <p:grpSpPr>
          <a:xfrm>
            <a:off x="7690936" y="5220949"/>
            <a:ext cx="3468225" cy="0"/>
            <a:chOff x="5388791" y="1573213"/>
            <a:chExt cx="2917009" cy="0"/>
          </a:xfrm>
        </p:grpSpPr>
        <p:sp>
          <p:nvSpPr>
            <p:cNvPr id="96" name="Line 7">
              <a:extLst>
                <a:ext uri="{FF2B5EF4-FFF2-40B4-BE49-F238E27FC236}">
                  <a16:creationId xmlns:a16="http://schemas.microsoft.com/office/drawing/2014/main" id="{254652FA-65D6-4D26-80C6-ABC96A7A9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443097F7-B1A4-4433-89A7-1856254F7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549692" cy="0"/>
            </a:xfrm>
            <a:prstGeom prst="line">
              <a:avLst/>
            </a:prstGeom>
            <a:noFill/>
            <a:ln w="7620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98" name="TextBox 79">
            <a:extLst>
              <a:ext uri="{FF2B5EF4-FFF2-40B4-BE49-F238E27FC236}">
                <a16:creationId xmlns:a16="http://schemas.microsoft.com/office/drawing/2014/main" id="{5B75B76C-3747-42D8-911F-D55BF29927D9}"/>
              </a:ext>
            </a:extLst>
          </p:cNvPr>
          <p:cNvSpPr txBox="1"/>
          <p:nvPr/>
        </p:nvSpPr>
        <p:spPr>
          <a:xfrm>
            <a:off x="11275241" y="4982675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.55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E54BE7D-1B24-4944-9CBF-37E71BB07B62}"/>
              </a:ext>
            </a:extLst>
          </p:cNvPr>
          <p:cNvSpPr/>
          <p:nvPr/>
        </p:nvSpPr>
        <p:spPr>
          <a:xfrm>
            <a:off x="7036572" y="3506924"/>
            <a:ext cx="482603" cy="482603"/>
          </a:xfrm>
          <a:prstGeom prst="ellipse">
            <a:avLst/>
          </a:prstGeom>
          <a:solidFill>
            <a:srgbClr val="456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D9A44F0-85A7-48D5-8953-957A288DF237}"/>
              </a:ext>
            </a:extLst>
          </p:cNvPr>
          <p:cNvSpPr/>
          <p:nvPr/>
        </p:nvSpPr>
        <p:spPr>
          <a:xfrm>
            <a:off x="7036572" y="4202005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E02C45B-147C-4FD4-B4B8-B23755BE502B}"/>
              </a:ext>
            </a:extLst>
          </p:cNvPr>
          <p:cNvSpPr/>
          <p:nvPr/>
        </p:nvSpPr>
        <p:spPr>
          <a:xfrm>
            <a:off x="7036572" y="4872428"/>
            <a:ext cx="482603" cy="4826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2CFDFF3-5384-4884-8538-40515A14E95C}"/>
              </a:ext>
            </a:extLst>
          </p:cNvPr>
          <p:cNvGrpSpPr/>
          <p:nvPr/>
        </p:nvGrpSpPr>
        <p:grpSpPr>
          <a:xfrm>
            <a:off x="7179746" y="4345179"/>
            <a:ext cx="196255" cy="196255"/>
            <a:chOff x="8736013" y="1925638"/>
            <a:chExt cx="287338" cy="287338"/>
          </a:xfrm>
          <a:solidFill>
            <a:schemeClr val="bg1"/>
          </a:solidFill>
        </p:grpSpPr>
        <p:sp>
          <p:nvSpPr>
            <p:cNvPr id="133" name="Freeform 97">
              <a:extLst>
                <a:ext uri="{FF2B5EF4-FFF2-40B4-BE49-F238E27FC236}">
                  <a16:creationId xmlns:a16="http://schemas.microsoft.com/office/drawing/2014/main" id="{E40B9B6F-87C8-4179-A2B0-34FECD564E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8">
              <a:extLst>
                <a:ext uri="{FF2B5EF4-FFF2-40B4-BE49-F238E27FC236}">
                  <a16:creationId xmlns:a16="http://schemas.microsoft.com/office/drawing/2014/main" id="{4B3E5192-24AA-4EEC-B04A-5EFCA511A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E108F91-0C63-4D89-88BF-776A90165D4E}"/>
              </a:ext>
            </a:extLst>
          </p:cNvPr>
          <p:cNvGrpSpPr/>
          <p:nvPr/>
        </p:nvGrpSpPr>
        <p:grpSpPr>
          <a:xfrm>
            <a:off x="7180288" y="3021282"/>
            <a:ext cx="195171" cy="157222"/>
            <a:chOff x="8164513" y="1982788"/>
            <a:chExt cx="285750" cy="2301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142">
              <a:extLst>
                <a:ext uri="{FF2B5EF4-FFF2-40B4-BE49-F238E27FC236}">
                  <a16:creationId xmlns:a16="http://schemas.microsoft.com/office/drawing/2014/main" id="{C2C27C6C-1E33-404C-A69F-9540D7989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4513" y="1982788"/>
              <a:ext cx="285750" cy="230188"/>
            </a:xfrm>
            <a:custGeom>
              <a:avLst/>
              <a:gdLst>
                <a:gd name="T0" fmla="*/ 260 w 902"/>
                <a:gd name="T1" fmla="*/ 444 h 722"/>
                <a:gd name="T2" fmla="*/ 251 w 902"/>
                <a:gd name="T3" fmla="*/ 375 h 722"/>
                <a:gd name="T4" fmla="*/ 369 w 902"/>
                <a:gd name="T5" fmla="*/ 301 h 722"/>
                <a:gd name="T6" fmla="*/ 422 w 902"/>
                <a:gd name="T7" fmla="*/ 282 h 722"/>
                <a:gd name="T8" fmla="*/ 450 w 902"/>
                <a:gd name="T9" fmla="*/ 235 h 722"/>
                <a:gd name="T10" fmla="*/ 871 w 902"/>
                <a:gd name="T11" fmla="*/ 415 h 722"/>
                <a:gd name="T12" fmla="*/ 827 w 902"/>
                <a:gd name="T13" fmla="*/ 451 h 722"/>
                <a:gd name="T14" fmla="*/ 663 w 902"/>
                <a:gd name="T15" fmla="*/ 568 h 722"/>
                <a:gd name="T16" fmla="*/ 491 w 902"/>
                <a:gd name="T17" fmla="*/ 572 h 722"/>
                <a:gd name="T18" fmla="*/ 377 w 902"/>
                <a:gd name="T19" fmla="*/ 581 h 722"/>
                <a:gd name="T20" fmla="*/ 382 w 902"/>
                <a:gd name="T21" fmla="*/ 599 h 722"/>
                <a:gd name="T22" fmla="*/ 512 w 902"/>
                <a:gd name="T23" fmla="*/ 610 h 722"/>
                <a:gd name="T24" fmla="*/ 524 w 902"/>
                <a:gd name="T25" fmla="*/ 664 h 722"/>
                <a:gd name="T26" fmla="*/ 436 w 902"/>
                <a:gd name="T27" fmla="*/ 692 h 722"/>
                <a:gd name="T28" fmla="*/ 110 w 902"/>
                <a:gd name="T29" fmla="*/ 660 h 722"/>
                <a:gd name="T30" fmla="*/ 39 w 902"/>
                <a:gd name="T31" fmla="*/ 564 h 722"/>
                <a:gd name="T32" fmla="*/ 34 w 902"/>
                <a:gd name="T33" fmla="*/ 333 h 722"/>
                <a:gd name="T34" fmla="*/ 72 w 902"/>
                <a:gd name="T35" fmla="*/ 234 h 722"/>
                <a:gd name="T36" fmla="*/ 140 w 902"/>
                <a:gd name="T37" fmla="*/ 175 h 722"/>
                <a:gd name="T38" fmla="*/ 240 w 902"/>
                <a:gd name="T39" fmla="*/ 151 h 722"/>
                <a:gd name="T40" fmla="*/ 416 w 902"/>
                <a:gd name="T41" fmla="*/ 177 h 722"/>
                <a:gd name="T42" fmla="*/ 419 w 902"/>
                <a:gd name="T43" fmla="*/ 236 h 722"/>
                <a:gd name="T44" fmla="*/ 392 w 902"/>
                <a:gd name="T45" fmla="*/ 265 h 722"/>
                <a:gd name="T46" fmla="*/ 273 w 902"/>
                <a:gd name="T47" fmla="*/ 277 h 722"/>
                <a:gd name="T48" fmla="*/ 214 w 902"/>
                <a:gd name="T49" fmla="*/ 369 h 722"/>
                <a:gd name="T50" fmla="*/ 171 w 902"/>
                <a:gd name="T51" fmla="*/ 391 h 722"/>
                <a:gd name="T52" fmla="*/ 151 w 902"/>
                <a:gd name="T53" fmla="*/ 401 h 722"/>
                <a:gd name="T54" fmla="*/ 156 w 902"/>
                <a:gd name="T55" fmla="*/ 419 h 722"/>
                <a:gd name="T56" fmla="*/ 210 w 902"/>
                <a:gd name="T57" fmla="*/ 410 h 722"/>
                <a:gd name="T58" fmla="*/ 229 w 902"/>
                <a:gd name="T59" fmla="*/ 455 h 722"/>
                <a:gd name="T60" fmla="*/ 271 w 902"/>
                <a:gd name="T61" fmla="*/ 480 h 722"/>
                <a:gd name="T62" fmla="*/ 671 w 902"/>
                <a:gd name="T63" fmla="*/ 490 h 722"/>
                <a:gd name="T64" fmla="*/ 240 w 902"/>
                <a:gd name="T65" fmla="*/ 67 h 722"/>
                <a:gd name="T66" fmla="*/ 270 w 902"/>
                <a:gd name="T67" fmla="*/ 32 h 722"/>
                <a:gd name="T68" fmla="*/ 863 w 902"/>
                <a:gd name="T69" fmla="*/ 52 h 722"/>
                <a:gd name="T70" fmla="*/ 419 w 902"/>
                <a:gd name="T71" fmla="*/ 139 h 722"/>
                <a:gd name="T72" fmla="*/ 240 w 902"/>
                <a:gd name="T73" fmla="*/ 120 h 722"/>
                <a:gd name="T74" fmla="*/ 251 w 902"/>
                <a:gd name="T75" fmla="*/ 6 h 722"/>
                <a:gd name="T76" fmla="*/ 217 w 902"/>
                <a:gd name="T77" fmla="*/ 35 h 722"/>
                <a:gd name="T78" fmla="*/ 191 w 902"/>
                <a:gd name="T79" fmla="*/ 126 h 722"/>
                <a:gd name="T80" fmla="*/ 66 w 902"/>
                <a:gd name="T81" fmla="*/ 193 h 722"/>
                <a:gd name="T82" fmla="*/ 23 w 902"/>
                <a:gd name="T83" fmla="*/ 263 h 722"/>
                <a:gd name="T84" fmla="*/ 1 w 902"/>
                <a:gd name="T85" fmla="*/ 359 h 722"/>
                <a:gd name="T86" fmla="*/ 4 w 902"/>
                <a:gd name="T87" fmla="*/ 553 h 722"/>
                <a:gd name="T88" fmla="*/ 78 w 902"/>
                <a:gd name="T89" fmla="*/ 673 h 722"/>
                <a:gd name="T90" fmla="*/ 190 w 902"/>
                <a:gd name="T91" fmla="*/ 721 h 722"/>
                <a:gd name="T92" fmla="*/ 501 w 902"/>
                <a:gd name="T93" fmla="*/ 721 h 722"/>
                <a:gd name="T94" fmla="*/ 537 w 902"/>
                <a:gd name="T95" fmla="*/ 701 h 722"/>
                <a:gd name="T96" fmla="*/ 553 w 902"/>
                <a:gd name="T97" fmla="*/ 623 h 722"/>
                <a:gd name="T98" fmla="*/ 675 w 902"/>
                <a:gd name="T99" fmla="*/ 596 h 722"/>
                <a:gd name="T100" fmla="*/ 712 w 902"/>
                <a:gd name="T101" fmla="*/ 562 h 722"/>
                <a:gd name="T102" fmla="*/ 720 w 902"/>
                <a:gd name="T103" fmla="*/ 515 h 722"/>
                <a:gd name="T104" fmla="*/ 841 w 902"/>
                <a:gd name="T105" fmla="*/ 480 h 722"/>
                <a:gd name="T106" fmla="*/ 884 w 902"/>
                <a:gd name="T107" fmla="*/ 454 h 722"/>
                <a:gd name="T108" fmla="*/ 902 w 902"/>
                <a:gd name="T109" fmla="*/ 406 h 722"/>
                <a:gd name="T110" fmla="*/ 888 w 902"/>
                <a:gd name="T111" fmla="*/ 35 h 722"/>
                <a:gd name="T112" fmla="*/ 848 w 902"/>
                <a:gd name="T113" fmla="*/ 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2" h="722">
                  <a:moveTo>
                    <a:pt x="827" y="451"/>
                  </a:moveTo>
                  <a:lnTo>
                    <a:pt x="646" y="451"/>
                  </a:lnTo>
                  <a:lnTo>
                    <a:pt x="391" y="451"/>
                  </a:lnTo>
                  <a:lnTo>
                    <a:pt x="285" y="451"/>
                  </a:lnTo>
                  <a:lnTo>
                    <a:pt x="276" y="450"/>
                  </a:lnTo>
                  <a:lnTo>
                    <a:pt x="269" y="448"/>
                  </a:lnTo>
                  <a:lnTo>
                    <a:pt x="260" y="444"/>
                  </a:lnTo>
                  <a:lnTo>
                    <a:pt x="254" y="437"/>
                  </a:lnTo>
                  <a:lnTo>
                    <a:pt x="249" y="431"/>
                  </a:lnTo>
                  <a:lnTo>
                    <a:pt x="244" y="424"/>
                  </a:lnTo>
                  <a:lnTo>
                    <a:pt x="241" y="415"/>
                  </a:lnTo>
                  <a:lnTo>
                    <a:pt x="240" y="406"/>
                  </a:lnTo>
                  <a:lnTo>
                    <a:pt x="240" y="386"/>
                  </a:lnTo>
                  <a:lnTo>
                    <a:pt x="251" y="375"/>
                  </a:lnTo>
                  <a:lnTo>
                    <a:pt x="260" y="364"/>
                  </a:lnTo>
                  <a:lnTo>
                    <a:pt x="268" y="352"/>
                  </a:lnTo>
                  <a:lnTo>
                    <a:pt x="275" y="340"/>
                  </a:lnTo>
                  <a:lnTo>
                    <a:pt x="287" y="319"/>
                  </a:lnTo>
                  <a:lnTo>
                    <a:pt x="296" y="301"/>
                  </a:lnTo>
                  <a:lnTo>
                    <a:pt x="361" y="301"/>
                  </a:lnTo>
                  <a:lnTo>
                    <a:pt x="369" y="301"/>
                  </a:lnTo>
                  <a:lnTo>
                    <a:pt x="377" y="300"/>
                  </a:lnTo>
                  <a:lnTo>
                    <a:pt x="385" y="298"/>
                  </a:lnTo>
                  <a:lnTo>
                    <a:pt x="393" y="296"/>
                  </a:lnTo>
                  <a:lnTo>
                    <a:pt x="401" y="294"/>
                  </a:lnTo>
                  <a:lnTo>
                    <a:pt x="408" y="291"/>
                  </a:lnTo>
                  <a:lnTo>
                    <a:pt x="416" y="286"/>
                  </a:lnTo>
                  <a:lnTo>
                    <a:pt x="422" y="282"/>
                  </a:lnTo>
                  <a:lnTo>
                    <a:pt x="429" y="277"/>
                  </a:lnTo>
                  <a:lnTo>
                    <a:pt x="434" y="271"/>
                  </a:lnTo>
                  <a:lnTo>
                    <a:pt x="438" y="265"/>
                  </a:lnTo>
                  <a:lnTo>
                    <a:pt x="442" y="259"/>
                  </a:lnTo>
                  <a:lnTo>
                    <a:pt x="446" y="251"/>
                  </a:lnTo>
                  <a:lnTo>
                    <a:pt x="449" y="244"/>
                  </a:lnTo>
                  <a:lnTo>
                    <a:pt x="450" y="235"/>
                  </a:lnTo>
                  <a:lnTo>
                    <a:pt x="451" y="226"/>
                  </a:lnTo>
                  <a:lnTo>
                    <a:pt x="451" y="196"/>
                  </a:lnTo>
                  <a:lnTo>
                    <a:pt x="450" y="189"/>
                  </a:lnTo>
                  <a:lnTo>
                    <a:pt x="449" y="181"/>
                  </a:lnTo>
                  <a:lnTo>
                    <a:pt x="872" y="181"/>
                  </a:lnTo>
                  <a:lnTo>
                    <a:pt x="872" y="406"/>
                  </a:lnTo>
                  <a:lnTo>
                    <a:pt x="871" y="415"/>
                  </a:lnTo>
                  <a:lnTo>
                    <a:pt x="868" y="424"/>
                  </a:lnTo>
                  <a:lnTo>
                    <a:pt x="863" y="431"/>
                  </a:lnTo>
                  <a:lnTo>
                    <a:pt x="858" y="437"/>
                  </a:lnTo>
                  <a:lnTo>
                    <a:pt x="851" y="444"/>
                  </a:lnTo>
                  <a:lnTo>
                    <a:pt x="843" y="448"/>
                  </a:lnTo>
                  <a:lnTo>
                    <a:pt x="836" y="450"/>
                  </a:lnTo>
                  <a:lnTo>
                    <a:pt x="827" y="451"/>
                  </a:lnTo>
                  <a:close/>
                  <a:moveTo>
                    <a:pt x="691" y="526"/>
                  </a:moveTo>
                  <a:lnTo>
                    <a:pt x="690" y="535"/>
                  </a:lnTo>
                  <a:lnTo>
                    <a:pt x="688" y="544"/>
                  </a:lnTo>
                  <a:lnTo>
                    <a:pt x="683" y="551"/>
                  </a:lnTo>
                  <a:lnTo>
                    <a:pt x="677" y="559"/>
                  </a:lnTo>
                  <a:lnTo>
                    <a:pt x="671" y="564"/>
                  </a:lnTo>
                  <a:lnTo>
                    <a:pt x="663" y="568"/>
                  </a:lnTo>
                  <a:lnTo>
                    <a:pt x="655" y="571"/>
                  </a:lnTo>
                  <a:lnTo>
                    <a:pt x="646" y="572"/>
                  </a:lnTo>
                  <a:lnTo>
                    <a:pt x="496" y="572"/>
                  </a:lnTo>
                  <a:lnTo>
                    <a:pt x="495" y="572"/>
                  </a:lnTo>
                  <a:lnTo>
                    <a:pt x="494" y="572"/>
                  </a:lnTo>
                  <a:lnTo>
                    <a:pt x="493" y="572"/>
                  </a:lnTo>
                  <a:lnTo>
                    <a:pt x="491" y="572"/>
                  </a:lnTo>
                  <a:lnTo>
                    <a:pt x="391" y="572"/>
                  </a:lnTo>
                  <a:lnTo>
                    <a:pt x="388" y="572"/>
                  </a:lnTo>
                  <a:lnTo>
                    <a:pt x="385" y="574"/>
                  </a:lnTo>
                  <a:lnTo>
                    <a:pt x="382" y="575"/>
                  </a:lnTo>
                  <a:lnTo>
                    <a:pt x="380" y="577"/>
                  </a:lnTo>
                  <a:lnTo>
                    <a:pt x="378" y="579"/>
                  </a:lnTo>
                  <a:lnTo>
                    <a:pt x="377" y="581"/>
                  </a:lnTo>
                  <a:lnTo>
                    <a:pt x="376" y="584"/>
                  </a:lnTo>
                  <a:lnTo>
                    <a:pt x="376" y="587"/>
                  </a:lnTo>
                  <a:lnTo>
                    <a:pt x="376" y="590"/>
                  </a:lnTo>
                  <a:lnTo>
                    <a:pt x="377" y="593"/>
                  </a:lnTo>
                  <a:lnTo>
                    <a:pt x="378" y="595"/>
                  </a:lnTo>
                  <a:lnTo>
                    <a:pt x="380" y="598"/>
                  </a:lnTo>
                  <a:lnTo>
                    <a:pt x="382" y="599"/>
                  </a:lnTo>
                  <a:lnTo>
                    <a:pt x="385" y="601"/>
                  </a:lnTo>
                  <a:lnTo>
                    <a:pt x="388" y="601"/>
                  </a:lnTo>
                  <a:lnTo>
                    <a:pt x="391" y="602"/>
                  </a:lnTo>
                  <a:lnTo>
                    <a:pt x="491" y="602"/>
                  </a:lnTo>
                  <a:lnTo>
                    <a:pt x="499" y="604"/>
                  </a:lnTo>
                  <a:lnTo>
                    <a:pt x="506" y="606"/>
                  </a:lnTo>
                  <a:lnTo>
                    <a:pt x="512" y="610"/>
                  </a:lnTo>
                  <a:lnTo>
                    <a:pt x="517" y="616"/>
                  </a:lnTo>
                  <a:lnTo>
                    <a:pt x="521" y="623"/>
                  </a:lnTo>
                  <a:lnTo>
                    <a:pt x="524" y="630"/>
                  </a:lnTo>
                  <a:lnTo>
                    <a:pt x="525" y="639"/>
                  </a:lnTo>
                  <a:lnTo>
                    <a:pt x="526" y="647"/>
                  </a:lnTo>
                  <a:lnTo>
                    <a:pt x="525" y="656"/>
                  </a:lnTo>
                  <a:lnTo>
                    <a:pt x="524" y="664"/>
                  </a:lnTo>
                  <a:lnTo>
                    <a:pt x="521" y="671"/>
                  </a:lnTo>
                  <a:lnTo>
                    <a:pt x="516" y="679"/>
                  </a:lnTo>
                  <a:lnTo>
                    <a:pt x="512" y="684"/>
                  </a:lnTo>
                  <a:lnTo>
                    <a:pt x="506" y="688"/>
                  </a:lnTo>
                  <a:lnTo>
                    <a:pt x="499" y="691"/>
                  </a:lnTo>
                  <a:lnTo>
                    <a:pt x="491" y="692"/>
                  </a:lnTo>
                  <a:lnTo>
                    <a:pt x="436" y="692"/>
                  </a:lnTo>
                  <a:lnTo>
                    <a:pt x="210" y="692"/>
                  </a:lnTo>
                  <a:lnTo>
                    <a:pt x="192" y="691"/>
                  </a:lnTo>
                  <a:lnTo>
                    <a:pt x="175" y="688"/>
                  </a:lnTo>
                  <a:lnTo>
                    <a:pt x="158" y="684"/>
                  </a:lnTo>
                  <a:lnTo>
                    <a:pt x="141" y="677"/>
                  </a:lnTo>
                  <a:lnTo>
                    <a:pt x="125" y="670"/>
                  </a:lnTo>
                  <a:lnTo>
                    <a:pt x="110" y="660"/>
                  </a:lnTo>
                  <a:lnTo>
                    <a:pt x="96" y="650"/>
                  </a:lnTo>
                  <a:lnTo>
                    <a:pt x="84" y="638"/>
                  </a:lnTo>
                  <a:lnTo>
                    <a:pt x="72" y="625"/>
                  </a:lnTo>
                  <a:lnTo>
                    <a:pt x="61" y="611"/>
                  </a:lnTo>
                  <a:lnTo>
                    <a:pt x="53" y="596"/>
                  </a:lnTo>
                  <a:lnTo>
                    <a:pt x="44" y="581"/>
                  </a:lnTo>
                  <a:lnTo>
                    <a:pt x="39" y="564"/>
                  </a:lnTo>
                  <a:lnTo>
                    <a:pt x="33" y="547"/>
                  </a:lnTo>
                  <a:lnTo>
                    <a:pt x="31" y="530"/>
                  </a:lnTo>
                  <a:lnTo>
                    <a:pt x="30" y="511"/>
                  </a:lnTo>
                  <a:lnTo>
                    <a:pt x="30" y="391"/>
                  </a:lnTo>
                  <a:lnTo>
                    <a:pt x="30" y="371"/>
                  </a:lnTo>
                  <a:lnTo>
                    <a:pt x="32" y="351"/>
                  </a:lnTo>
                  <a:lnTo>
                    <a:pt x="34" y="333"/>
                  </a:lnTo>
                  <a:lnTo>
                    <a:pt x="38" y="315"/>
                  </a:lnTo>
                  <a:lnTo>
                    <a:pt x="42" y="299"/>
                  </a:lnTo>
                  <a:lnTo>
                    <a:pt x="46" y="284"/>
                  </a:lnTo>
                  <a:lnTo>
                    <a:pt x="51" y="270"/>
                  </a:lnTo>
                  <a:lnTo>
                    <a:pt x="58" y="258"/>
                  </a:lnTo>
                  <a:lnTo>
                    <a:pt x="64" y="246"/>
                  </a:lnTo>
                  <a:lnTo>
                    <a:pt x="72" y="234"/>
                  </a:lnTo>
                  <a:lnTo>
                    <a:pt x="79" y="224"/>
                  </a:lnTo>
                  <a:lnTo>
                    <a:pt x="87" y="215"/>
                  </a:lnTo>
                  <a:lnTo>
                    <a:pt x="95" y="206"/>
                  </a:lnTo>
                  <a:lnTo>
                    <a:pt x="104" y="199"/>
                  </a:lnTo>
                  <a:lnTo>
                    <a:pt x="113" y="192"/>
                  </a:lnTo>
                  <a:lnTo>
                    <a:pt x="122" y="186"/>
                  </a:lnTo>
                  <a:lnTo>
                    <a:pt x="140" y="175"/>
                  </a:lnTo>
                  <a:lnTo>
                    <a:pt x="159" y="166"/>
                  </a:lnTo>
                  <a:lnTo>
                    <a:pt x="176" y="161"/>
                  </a:lnTo>
                  <a:lnTo>
                    <a:pt x="193" y="157"/>
                  </a:lnTo>
                  <a:lnTo>
                    <a:pt x="208" y="154"/>
                  </a:lnTo>
                  <a:lnTo>
                    <a:pt x="221" y="153"/>
                  </a:lnTo>
                  <a:lnTo>
                    <a:pt x="232" y="151"/>
                  </a:lnTo>
                  <a:lnTo>
                    <a:pt x="240" y="151"/>
                  </a:lnTo>
                  <a:lnTo>
                    <a:pt x="361" y="151"/>
                  </a:lnTo>
                  <a:lnTo>
                    <a:pt x="372" y="151"/>
                  </a:lnTo>
                  <a:lnTo>
                    <a:pt x="382" y="154"/>
                  </a:lnTo>
                  <a:lnTo>
                    <a:pt x="392" y="158"/>
                  </a:lnTo>
                  <a:lnTo>
                    <a:pt x="402" y="163"/>
                  </a:lnTo>
                  <a:lnTo>
                    <a:pt x="409" y="170"/>
                  </a:lnTo>
                  <a:lnTo>
                    <a:pt x="416" y="177"/>
                  </a:lnTo>
                  <a:lnTo>
                    <a:pt x="418" y="181"/>
                  </a:lnTo>
                  <a:lnTo>
                    <a:pt x="419" y="186"/>
                  </a:lnTo>
                  <a:lnTo>
                    <a:pt x="420" y="191"/>
                  </a:lnTo>
                  <a:lnTo>
                    <a:pt x="421" y="196"/>
                  </a:lnTo>
                  <a:lnTo>
                    <a:pt x="421" y="226"/>
                  </a:lnTo>
                  <a:lnTo>
                    <a:pt x="420" y="232"/>
                  </a:lnTo>
                  <a:lnTo>
                    <a:pt x="419" y="236"/>
                  </a:lnTo>
                  <a:lnTo>
                    <a:pt x="418" y="241"/>
                  </a:lnTo>
                  <a:lnTo>
                    <a:pt x="416" y="246"/>
                  </a:lnTo>
                  <a:lnTo>
                    <a:pt x="412" y="250"/>
                  </a:lnTo>
                  <a:lnTo>
                    <a:pt x="409" y="253"/>
                  </a:lnTo>
                  <a:lnTo>
                    <a:pt x="406" y="256"/>
                  </a:lnTo>
                  <a:lnTo>
                    <a:pt x="402" y="260"/>
                  </a:lnTo>
                  <a:lnTo>
                    <a:pt x="392" y="265"/>
                  </a:lnTo>
                  <a:lnTo>
                    <a:pt x="382" y="268"/>
                  </a:lnTo>
                  <a:lnTo>
                    <a:pt x="372" y="270"/>
                  </a:lnTo>
                  <a:lnTo>
                    <a:pt x="360" y="271"/>
                  </a:lnTo>
                  <a:lnTo>
                    <a:pt x="285" y="271"/>
                  </a:lnTo>
                  <a:lnTo>
                    <a:pt x="281" y="273"/>
                  </a:lnTo>
                  <a:lnTo>
                    <a:pt x="276" y="274"/>
                  </a:lnTo>
                  <a:lnTo>
                    <a:pt x="273" y="277"/>
                  </a:lnTo>
                  <a:lnTo>
                    <a:pt x="271" y="281"/>
                  </a:lnTo>
                  <a:lnTo>
                    <a:pt x="267" y="291"/>
                  </a:lnTo>
                  <a:lnTo>
                    <a:pt x="256" y="313"/>
                  </a:lnTo>
                  <a:lnTo>
                    <a:pt x="249" y="327"/>
                  </a:lnTo>
                  <a:lnTo>
                    <a:pt x="239" y="342"/>
                  </a:lnTo>
                  <a:lnTo>
                    <a:pt x="227" y="356"/>
                  </a:lnTo>
                  <a:lnTo>
                    <a:pt x="214" y="369"/>
                  </a:lnTo>
                  <a:lnTo>
                    <a:pt x="214" y="369"/>
                  </a:lnTo>
                  <a:lnTo>
                    <a:pt x="214" y="370"/>
                  </a:lnTo>
                  <a:lnTo>
                    <a:pt x="204" y="379"/>
                  </a:lnTo>
                  <a:lnTo>
                    <a:pt x="192" y="385"/>
                  </a:lnTo>
                  <a:lnTo>
                    <a:pt x="185" y="388"/>
                  </a:lnTo>
                  <a:lnTo>
                    <a:pt x="179" y="390"/>
                  </a:lnTo>
                  <a:lnTo>
                    <a:pt x="171" y="391"/>
                  </a:lnTo>
                  <a:lnTo>
                    <a:pt x="165" y="391"/>
                  </a:lnTo>
                  <a:lnTo>
                    <a:pt x="162" y="391"/>
                  </a:lnTo>
                  <a:lnTo>
                    <a:pt x="160" y="393"/>
                  </a:lnTo>
                  <a:lnTo>
                    <a:pt x="156" y="395"/>
                  </a:lnTo>
                  <a:lnTo>
                    <a:pt x="154" y="396"/>
                  </a:lnTo>
                  <a:lnTo>
                    <a:pt x="152" y="398"/>
                  </a:lnTo>
                  <a:lnTo>
                    <a:pt x="151" y="401"/>
                  </a:lnTo>
                  <a:lnTo>
                    <a:pt x="150" y="403"/>
                  </a:lnTo>
                  <a:lnTo>
                    <a:pt x="150" y="406"/>
                  </a:lnTo>
                  <a:lnTo>
                    <a:pt x="150" y="410"/>
                  </a:lnTo>
                  <a:lnTo>
                    <a:pt x="151" y="413"/>
                  </a:lnTo>
                  <a:lnTo>
                    <a:pt x="152" y="415"/>
                  </a:lnTo>
                  <a:lnTo>
                    <a:pt x="154" y="417"/>
                  </a:lnTo>
                  <a:lnTo>
                    <a:pt x="156" y="419"/>
                  </a:lnTo>
                  <a:lnTo>
                    <a:pt x="160" y="420"/>
                  </a:lnTo>
                  <a:lnTo>
                    <a:pt x="162" y="421"/>
                  </a:lnTo>
                  <a:lnTo>
                    <a:pt x="165" y="421"/>
                  </a:lnTo>
                  <a:lnTo>
                    <a:pt x="177" y="420"/>
                  </a:lnTo>
                  <a:lnTo>
                    <a:pt x="189" y="418"/>
                  </a:lnTo>
                  <a:lnTo>
                    <a:pt x="200" y="414"/>
                  </a:lnTo>
                  <a:lnTo>
                    <a:pt x="210" y="410"/>
                  </a:lnTo>
                  <a:lnTo>
                    <a:pt x="211" y="416"/>
                  </a:lnTo>
                  <a:lnTo>
                    <a:pt x="212" y="424"/>
                  </a:lnTo>
                  <a:lnTo>
                    <a:pt x="214" y="430"/>
                  </a:lnTo>
                  <a:lnTo>
                    <a:pt x="217" y="437"/>
                  </a:lnTo>
                  <a:lnTo>
                    <a:pt x="221" y="443"/>
                  </a:lnTo>
                  <a:lnTo>
                    <a:pt x="224" y="449"/>
                  </a:lnTo>
                  <a:lnTo>
                    <a:pt x="229" y="455"/>
                  </a:lnTo>
                  <a:lnTo>
                    <a:pt x="234" y="460"/>
                  </a:lnTo>
                  <a:lnTo>
                    <a:pt x="239" y="465"/>
                  </a:lnTo>
                  <a:lnTo>
                    <a:pt x="244" y="470"/>
                  </a:lnTo>
                  <a:lnTo>
                    <a:pt x="251" y="473"/>
                  </a:lnTo>
                  <a:lnTo>
                    <a:pt x="257" y="476"/>
                  </a:lnTo>
                  <a:lnTo>
                    <a:pt x="264" y="478"/>
                  </a:lnTo>
                  <a:lnTo>
                    <a:pt x="271" y="480"/>
                  </a:lnTo>
                  <a:lnTo>
                    <a:pt x="279" y="481"/>
                  </a:lnTo>
                  <a:lnTo>
                    <a:pt x="285" y="481"/>
                  </a:lnTo>
                  <a:lnTo>
                    <a:pt x="391" y="481"/>
                  </a:lnTo>
                  <a:lnTo>
                    <a:pt x="646" y="481"/>
                  </a:lnTo>
                  <a:lnTo>
                    <a:pt x="655" y="482"/>
                  </a:lnTo>
                  <a:lnTo>
                    <a:pt x="663" y="486"/>
                  </a:lnTo>
                  <a:lnTo>
                    <a:pt x="671" y="490"/>
                  </a:lnTo>
                  <a:lnTo>
                    <a:pt x="677" y="495"/>
                  </a:lnTo>
                  <a:lnTo>
                    <a:pt x="683" y="503"/>
                  </a:lnTo>
                  <a:lnTo>
                    <a:pt x="688" y="510"/>
                  </a:lnTo>
                  <a:lnTo>
                    <a:pt x="690" y="518"/>
                  </a:lnTo>
                  <a:lnTo>
                    <a:pt x="691" y="527"/>
                  </a:lnTo>
                  <a:lnTo>
                    <a:pt x="691" y="526"/>
                  </a:lnTo>
                  <a:close/>
                  <a:moveTo>
                    <a:pt x="240" y="67"/>
                  </a:moveTo>
                  <a:lnTo>
                    <a:pt x="241" y="59"/>
                  </a:lnTo>
                  <a:lnTo>
                    <a:pt x="243" y="52"/>
                  </a:lnTo>
                  <a:lnTo>
                    <a:pt x="246" y="45"/>
                  </a:lnTo>
                  <a:lnTo>
                    <a:pt x="251" y="41"/>
                  </a:lnTo>
                  <a:lnTo>
                    <a:pt x="256" y="37"/>
                  </a:lnTo>
                  <a:lnTo>
                    <a:pt x="262" y="34"/>
                  </a:lnTo>
                  <a:lnTo>
                    <a:pt x="270" y="32"/>
                  </a:lnTo>
                  <a:lnTo>
                    <a:pt x="279" y="30"/>
                  </a:lnTo>
                  <a:lnTo>
                    <a:pt x="827" y="30"/>
                  </a:lnTo>
                  <a:lnTo>
                    <a:pt x="836" y="32"/>
                  </a:lnTo>
                  <a:lnTo>
                    <a:pt x="843" y="35"/>
                  </a:lnTo>
                  <a:lnTo>
                    <a:pt x="851" y="39"/>
                  </a:lnTo>
                  <a:lnTo>
                    <a:pt x="858" y="44"/>
                  </a:lnTo>
                  <a:lnTo>
                    <a:pt x="863" y="52"/>
                  </a:lnTo>
                  <a:lnTo>
                    <a:pt x="868" y="59"/>
                  </a:lnTo>
                  <a:lnTo>
                    <a:pt x="871" y="67"/>
                  </a:lnTo>
                  <a:lnTo>
                    <a:pt x="872" y="75"/>
                  </a:lnTo>
                  <a:lnTo>
                    <a:pt x="872" y="151"/>
                  </a:lnTo>
                  <a:lnTo>
                    <a:pt x="433" y="151"/>
                  </a:lnTo>
                  <a:lnTo>
                    <a:pt x="426" y="144"/>
                  </a:lnTo>
                  <a:lnTo>
                    <a:pt x="419" y="139"/>
                  </a:lnTo>
                  <a:lnTo>
                    <a:pt x="410" y="133"/>
                  </a:lnTo>
                  <a:lnTo>
                    <a:pt x="401" y="129"/>
                  </a:lnTo>
                  <a:lnTo>
                    <a:pt x="391" y="126"/>
                  </a:lnTo>
                  <a:lnTo>
                    <a:pt x="381" y="123"/>
                  </a:lnTo>
                  <a:lnTo>
                    <a:pt x="371" y="121"/>
                  </a:lnTo>
                  <a:lnTo>
                    <a:pt x="360" y="121"/>
                  </a:lnTo>
                  <a:lnTo>
                    <a:pt x="240" y="120"/>
                  </a:lnTo>
                  <a:lnTo>
                    <a:pt x="240" y="67"/>
                  </a:lnTo>
                  <a:close/>
                  <a:moveTo>
                    <a:pt x="827" y="0"/>
                  </a:moveTo>
                  <a:lnTo>
                    <a:pt x="279" y="0"/>
                  </a:lnTo>
                  <a:lnTo>
                    <a:pt x="271" y="2"/>
                  </a:lnTo>
                  <a:lnTo>
                    <a:pt x="264" y="2"/>
                  </a:lnTo>
                  <a:lnTo>
                    <a:pt x="257" y="4"/>
                  </a:lnTo>
                  <a:lnTo>
                    <a:pt x="251" y="6"/>
                  </a:lnTo>
                  <a:lnTo>
                    <a:pt x="244" y="8"/>
                  </a:lnTo>
                  <a:lnTo>
                    <a:pt x="239" y="11"/>
                  </a:lnTo>
                  <a:lnTo>
                    <a:pt x="234" y="15"/>
                  </a:lnTo>
                  <a:lnTo>
                    <a:pt x="229" y="20"/>
                  </a:lnTo>
                  <a:lnTo>
                    <a:pt x="225" y="24"/>
                  </a:lnTo>
                  <a:lnTo>
                    <a:pt x="221" y="29"/>
                  </a:lnTo>
                  <a:lnTo>
                    <a:pt x="217" y="35"/>
                  </a:lnTo>
                  <a:lnTo>
                    <a:pt x="215" y="40"/>
                  </a:lnTo>
                  <a:lnTo>
                    <a:pt x="213" y="47"/>
                  </a:lnTo>
                  <a:lnTo>
                    <a:pt x="211" y="53"/>
                  </a:lnTo>
                  <a:lnTo>
                    <a:pt x="210" y="60"/>
                  </a:lnTo>
                  <a:lnTo>
                    <a:pt x="210" y="68"/>
                  </a:lnTo>
                  <a:lnTo>
                    <a:pt x="210" y="123"/>
                  </a:lnTo>
                  <a:lnTo>
                    <a:pt x="191" y="126"/>
                  </a:lnTo>
                  <a:lnTo>
                    <a:pt x="171" y="130"/>
                  </a:lnTo>
                  <a:lnTo>
                    <a:pt x="152" y="136"/>
                  </a:lnTo>
                  <a:lnTo>
                    <a:pt x="134" y="144"/>
                  </a:lnTo>
                  <a:lnTo>
                    <a:pt x="116" y="154"/>
                  </a:lnTo>
                  <a:lnTo>
                    <a:pt x="99" y="165"/>
                  </a:lnTo>
                  <a:lnTo>
                    <a:pt x="81" y="178"/>
                  </a:lnTo>
                  <a:lnTo>
                    <a:pt x="66" y="193"/>
                  </a:lnTo>
                  <a:lnTo>
                    <a:pt x="59" y="202"/>
                  </a:lnTo>
                  <a:lnTo>
                    <a:pt x="53" y="210"/>
                  </a:lnTo>
                  <a:lnTo>
                    <a:pt x="45" y="220"/>
                  </a:lnTo>
                  <a:lnTo>
                    <a:pt x="39" y="230"/>
                  </a:lnTo>
                  <a:lnTo>
                    <a:pt x="33" y="240"/>
                  </a:lnTo>
                  <a:lnTo>
                    <a:pt x="28" y="251"/>
                  </a:lnTo>
                  <a:lnTo>
                    <a:pt x="23" y="263"/>
                  </a:lnTo>
                  <a:lnTo>
                    <a:pt x="18" y="275"/>
                  </a:lnTo>
                  <a:lnTo>
                    <a:pt x="14" y="288"/>
                  </a:lnTo>
                  <a:lnTo>
                    <a:pt x="11" y="300"/>
                  </a:lnTo>
                  <a:lnTo>
                    <a:pt x="8" y="314"/>
                  </a:lnTo>
                  <a:lnTo>
                    <a:pt x="4" y="328"/>
                  </a:lnTo>
                  <a:lnTo>
                    <a:pt x="2" y="343"/>
                  </a:lnTo>
                  <a:lnTo>
                    <a:pt x="1" y="359"/>
                  </a:lnTo>
                  <a:lnTo>
                    <a:pt x="0" y="375"/>
                  </a:lnTo>
                  <a:lnTo>
                    <a:pt x="0" y="391"/>
                  </a:lnTo>
                  <a:lnTo>
                    <a:pt x="0" y="511"/>
                  </a:lnTo>
                  <a:lnTo>
                    <a:pt x="0" y="522"/>
                  </a:lnTo>
                  <a:lnTo>
                    <a:pt x="1" y="533"/>
                  </a:lnTo>
                  <a:lnTo>
                    <a:pt x="2" y="542"/>
                  </a:lnTo>
                  <a:lnTo>
                    <a:pt x="4" y="553"/>
                  </a:lnTo>
                  <a:lnTo>
                    <a:pt x="10" y="572"/>
                  </a:lnTo>
                  <a:lnTo>
                    <a:pt x="17" y="592"/>
                  </a:lnTo>
                  <a:lnTo>
                    <a:pt x="26" y="610"/>
                  </a:lnTo>
                  <a:lnTo>
                    <a:pt x="36" y="628"/>
                  </a:lnTo>
                  <a:lnTo>
                    <a:pt x="49" y="644"/>
                  </a:lnTo>
                  <a:lnTo>
                    <a:pt x="63" y="659"/>
                  </a:lnTo>
                  <a:lnTo>
                    <a:pt x="78" y="673"/>
                  </a:lnTo>
                  <a:lnTo>
                    <a:pt x="94" y="685"/>
                  </a:lnTo>
                  <a:lnTo>
                    <a:pt x="111" y="696"/>
                  </a:lnTo>
                  <a:lnTo>
                    <a:pt x="130" y="705"/>
                  </a:lnTo>
                  <a:lnTo>
                    <a:pt x="149" y="713"/>
                  </a:lnTo>
                  <a:lnTo>
                    <a:pt x="169" y="718"/>
                  </a:lnTo>
                  <a:lnTo>
                    <a:pt x="179" y="720"/>
                  </a:lnTo>
                  <a:lnTo>
                    <a:pt x="190" y="721"/>
                  </a:lnTo>
                  <a:lnTo>
                    <a:pt x="199" y="722"/>
                  </a:lnTo>
                  <a:lnTo>
                    <a:pt x="210" y="722"/>
                  </a:lnTo>
                  <a:lnTo>
                    <a:pt x="436" y="722"/>
                  </a:lnTo>
                  <a:lnTo>
                    <a:pt x="491" y="722"/>
                  </a:lnTo>
                  <a:lnTo>
                    <a:pt x="496" y="722"/>
                  </a:lnTo>
                  <a:lnTo>
                    <a:pt x="499" y="722"/>
                  </a:lnTo>
                  <a:lnTo>
                    <a:pt x="501" y="721"/>
                  </a:lnTo>
                  <a:lnTo>
                    <a:pt x="508" y="720"/>
                  </a:lnTo>
                  <a:lnTo>
                    <a:pt x="513" y="718"/>
                  </a:lnTo>
                  <a:lnTo>
                    <a:pt x="519" y="716"/>
                  </a:lnTo>
                  <a:lnTo>
                    <a:pt x="524" y="713"/>
                  </a:lnTo>
                  <a:lnTo>
                    <a:pt x="528" y="710"/>
                  </a:lnTo>
                  <a:lnTo>
                    <a:pt x="532" y="705"/>
                  </a:lnTo>
                  <a:lnTo>
                    <a:pt x="537" y="701"/>
                  </a:lnTo>
                  <a:lnTo>
                    <a:pt x="541" y="697"/>
                  </a:lnTo>
                  <a:lnTo>
                    <a:pt x="547" y="686"/>
                  </a:lnTo>
                  <a:lnTo>
                    <a:pt x="552" y="674"/>
                  </a:lnTo>
                  <a:lnTo>
                    <a:pt x="555" y="661"/>
                  </a:lnTo>
                  <a:lnTo>
                    <a:pt x="556" y="647"/>
                  </a:lnTo>
                  <a:lnTo>
                    <a:pt x="555" y="635"/>
                  </a:lnTo>
                  <a:lnTo>
                    <a:pt x="553" y="623"/>
                  </a:lnTo>
                  <a:lnTo>
                    <a:pt x="549" y="612"/>
                  </a:lnTo>
                  <a:lnTo>
                    <a:pt x="543" y="602"/>
                  </a:lnTo>
                  <a:lnTo>
                    <a:pt x="646" y="602"/>
                  </a:lnTo>
                  <a:lnTo>
                    <a:pt x="653" y="601"/>
                  </a:lnTo>
                  <a:lnTo>
                    <a:pt x="661" y="600"/>
                  </a:lnTo>
                  <a:lnTo>
                    <a:pt x="668" y="598"/>
                  </a:lnTo>
                  <a:lnTo>
                    <a:pt x="675" y="596"/>
                  </a:lnTo>
                  <a:lnTo>
                    <a:pt x="681" y="593"/>
                  </a:lnTo>
                  <a:lnTo>
                    <a:pt x="688" y="589"/>
                  </a:lnTo>
                  <a:lnTo>
                    <a:pt x="693" y="584"/>
                  </a:lnTo>
                  <a:lnTo>
                    <a:pt x="698" y="580"/>
                  </a:lnTo>
                  <a:lnTo>
                    <a:pt x="704" y="575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6" y="555"/>
                  </a:lnTo>
                  <a:lnTo>
                    <a:pt x="718" y="549"/>
                  </a:lnTo>
                  <a:lnTo>
                    <a:pt x="720" y="541"/>
                  </a:lnTo>
                  <a:lnTo>
                    <a:pt x="721" y="534"/>
                  </a:lnTo>
                  <a:lnTo>
                    <a:pt x="721" y="527"/>
                  </a:lnTo>
                  <a:lnTo>
                    <a:pt x="721" y="521"/>
                  </a:lnTo>
                  <a:lnTo>
                    <a:pt x="720" y="515"/>
                  </a:lnTo>
                  <a:lnTo>
                    <a:pt x="719" y="508"/>
                  </a:lnTo>
                  <a:lnTo>
                    <a:pt x="717" y="503"/>
                  </a:lnTo>
                  <a:lnTo>
                    <a:pt x="711" y="492"/>
                  </a:lnTo>
                  <a:lnTo>
                    <a:pt x="705" y="481"/>
                  </a:lnTo>
                  <a:lnTo>
                    <a:pt x="827" y="481"/>
                  </a:lnTo>
                  <a:lnTo>
                    <a:pt x="835" y="481"/>
                  </a:lnTo>
                  <a:lnTo>
                    <a:pt x="841" y="480"/>
                  </a:lnTo>
                  <a:lnTo>
                    <a:pt x="848" y="478"/>
                  </a:lnTo>
                  <a:lnTo>
                    <a:pt x="855" y="476"/>
                  </a:lnTo>
                  <a:lnTo>
                    <a:pt x="861" y="473"/>
                  </a:lnTo>
                  <a:lnTo>
                    <a:pt x="868" y="469"/>
                  </a:lnTo>
                  <a:lnTo>
                    <a:pt x="874" y="464"/>
                  </a:lnTo>
                  <a:lnTo>
                    <a:pt x="880" y="459"/>
                  </a:lnTo>
                  <a:lnTo>
                    <a:pt x="884" y="454"/>
                  </a:lnTo>
                  <a:lnTo>
                    <a:pt x="888" y="448"/>
                  </a:lnTo>
                  <a:lnTo>
                    <a:pt x="892" y="442"/>
                  </a:lnTo>
                  <a:lnTo>
                    <a:pt x="896" y="435"/>
                  </a:lnTo>
                  <a:lnTo>
                    <a:pt x="898" y="429"/>
                  </a:lnTo>
                  <a:lnTo>
                    <a:pt x="900" y="421"/>
                  </a:lnTo>
                  <a:lnTo>
                    <a:pt x="901" y="414"/>
                  </a:lnTo>
                  <a:lnTo>
                    <a:pt x="902" y="406"/>
                  </a:lnTo>
                  <a:lnTo>
                    <a:pt x="902" y="75"/>
                  </a:lnTo>
                  <a:lnTo>
                    <a:pt x="901" y="69"/>
                  </a:lnTo>
                  <a:lnTo>
                    <a:pt x="900" y="62"/>
                  </a:lnTo>
                  <a:lnTo>
                    <a:pt x="898" y="54"/>
                  </a:lnTo>
                  <a:lnTo>
                    <a:pt x="896" y="48"/>
                  </a:lnTo>
                  <a:lnTo>
                    <a:pt x="892" y="41"/>
                  </a:lnTo>
                  <a:lnTo>
                    <a:pt x="888" y="35"/>
                  </a:lnTo>
                  <a:lnTo>
                    <a:pt x="884" y="29"/>
                  </a:lnTo>
                  <a:lnTo>
                    <a:pt x="878" y="24"/>
                  </a:lnTo>
                  <a:lnTo>
                    <a:pt x="873" y="19"/>
                  </a:lnTo>
                  <a:lnTo>
                    <a:pt x="868" y="14"/>
                  </a:lnTo>
                  <a:lnTo>
                    <a:pt x="861" y="10"/>
                  </a:lnTo>
                  <a:lnTo>
                    <a:pt x="855" y="7"/>
                  </a:lnTo>
                  <a:lnTo>
                    <a:pt x="848" y="5"/>
                  </a:lnTo>
                  <a:lnTo>
                    <a:pt x="841" y="3"/>
                  </a:lnTo>
                  <a:lnTo>
                    <a:pt x="833" y="2"/>
                  </a:lnTo>
                  <a:lnTo>
                    <a:pt x="827" y="0"/>
                  </a:lnTo>
                  <a:lnTo>
                    <a:pt x="8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3">
              <a:extLst>
                <a:ext uri="{FF2B5EF4-FFF2-40B4-BE49-F238E27FC236}">
                  <a16:creationId xmlns:a16="http://schemas.microsoft.com/office/drawing/2014/main" id="{D2E3E218-A111-45C6-89B6-57CFF19E1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063" y="2060575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0 h 30"/>
                <a:gd name="T6" fmla="*/ 10 w 151"/>
                <a:gd name="T7" fmla="*/ 2 h 30"/>
                <a:gd name="T8" fmla="*/ 6 w 151"/>
                <a:gd name="T9" fmla="*/ 3 h 30"/>
                <a:gd name="T10" fmla="*/ 4 w 151"/>
                <a:gd name="T11" fmla="*/ 5 h 30"/>
                <a:gd name="T12" fmla="*/ 3 w 151"/>
                <a:gd name="T13" fmla="*/ 7 h 30"/>
                <a:gd name="T14" fmla="*/ 1 w 151"/>
                <a:gd name="T15" fmla="*/ 9 h 30"/>
                <a:gd name="T16" fmla="*/ 0 w 151"/>
                <a:gd name="T17" fmla="*/ 12 h 30"/>
                <a:gd name="T18" fmla="*/ 0 w 151"/>
                <a:gd name="T19" fmla="*/ 15 h 30"/>
                <a:gd name="T20" fmla="*/ 0 w 151"/>
                <a:gd name="T21" fmla="*/ 19 h 30"/>
                <a:gd name="T22" fmla="*/ 1 w 151"/>
                <a:gd name="T23" fmla="*/ 21 h 30"/>
                <a:gd name="T24" fmla="*/ 3 w 151"/>
                <a:gd name="T25" fmla="*/ 24 h 30"/>
                <a:gd name="T26" fmla="*/ 4 w 151"/>
                <a:gd name="T27" fmla="*/ 26 h 30"/>
                <a:gd name="T28" fmla="*/ 6 w 151"/>
                <a:gd name="T29" fmla="*/ 27 h 30"/>
                <a:gd name="T30" fmla="*/ 10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8 w 151"/>
                <a:gd name="T39" fmla="*/ 30 h 30"/>
                <a:gd name="T40" fmla="*/ 141 w 151"/>
                <a:gd name="T41" fmla="*/ 29 h 30"/>
                <a:gd name="T42" fmla="*/ 144 w 151"/>
                <a:gd name="T43" fmla="*/ 27 h 30"/>
                <a:gd name="T44" fmla="*/ 146 w 151"/>
                <a:gd name="T45" fmla="*/ 26 h 30"/>
                <a:gd name="T46" fmla="*/ 148 w 151"/>
                <a:gd name="T47" fmla="*/ 24 h 30"/>
                <a:gd name="T48" fmla="*/ 149 w 151"/>
                <a:gd name="T49" fmla="*/ 21 h 30"/>
                <a:gd name="T50" fmla="*/ 150 w 151"/>
                <a:gd name="T51" fmla="*/ 19 h 30"/>
                <a:gd name="T52" fmla="*/ 151 w 151"/>
                <a:gd name="T53" fmla="*/ 15 h 30"/>
                <a:gd name="T54" fmla="*/ 150 w 151"/>
                <a:gd name="T55" fmla="*/ 12 h 30"/>
                <a:gd name="T56" fmla="*/ 149 w 151"/>
                <a:gd name="T57" fmla="*/ 9 h 30"/>
                <a:gd name="T58" fmla="*/ 148 w 151"/>
                <a:gd name="T59" fmla="*/ 7 h 30"/>
                <a:gd name="T60" fmla="*/ 146 w 151"/>
                <a:gd name="T61" fmla="*/ 5 h 30"/>
                <a:gd name="T62" fmla="*/ 144 w 151"/>
                <a:gd name="T63" fmla="*/ 3 h 30"/>
                <a:gd name="T64" fmla="*/ 141 w 151"/>
                <a:gd name="T65" fmla="*/ 2 h 30"/>
                <a:gd name="T66" fmla="*/ 138 w 151"/>
                <a:gd name="T67" fmla="*/ 0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8" y="30"/>
                  </a:lnTo>
                  <a:lnTo>
                    <a:pt x="141" y="29"/>
                  </a:lnTo>
                  <a:lnTo>
                    <a:pt x="144" y="27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1"/>
                  </a:lnTo>
                  <a:lnTo>
                    <a:pt x="150" y="19"/>
                  </a:lnTo>
                  <a:lnTo>
                    <a:pt x="151" y="15"/>
                  </a:lnTo>
                  <a:lnTo>
                    <a:pt x="150" y="12"/>
                  </a:lnTo>
                  <a:lnTo>
                    <a:pt x="149" y="9"/>
                  </a:lnTo>
                  <a:lnTo>
                    <a:pt x="148" y="7"/>
                  </a:lnTo>
                  <a:lnTo>
                    <a:pt x="146" y="5"/>
                  </a:lnTo>
                  <a:lnTo>
                    <a:pt x="144" y="3"/>
                  </a:lnTo>
                  <a:lnTo>
                    <a:pt x="141" y="2"/>
                  </a:lnTo>
                  <a:lnTo>
                    <a:pt x="13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9ED926F-A837-488A-92E1-4B8EE9FEF3FE}"/>
              </a:ext>
            </a:extLst>
          </p:cNvPr>
          <p:cNvGrpSpPr/>
          <p:nvPr/>
        </p:nvGrpSpPr>
        <p:grpSpPr>
          <a:xfrm>
            <a:off x="7180288" y="5021022"/>
            <a:ext cx="195171" cy="185414"/>
            <a:chOff x="11601450" y="1368425"/>
            <a:chExt cx="285750" cy="271463"/>
          </a:xfrm>
          <a:solidFill>
            <a:schemeClr val="bg1"/>
          </a:solidFill>
        </p:grpSpPr>
        <p:sp>
          <p:nvSpPr>
            <p:cNvPr id="139" name="Freeform 175">
              <a:extLst>
                <a:ext uri="{FF2B5EF4-FFF2-40B4-BE49-F238E27FC236}">
                  <a16:creationId xmlns:a16="http://schemas.microsoft.com/office/drawing/2014/main" id="{75D2795F-0C5F-4144-8C86-9831BA852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1525588"/>
              <a:ext cx="285750" cy="114300"/>
            </a:xfrm>
            <a:custGeom>
              <a:avLst/>
              <a:gdLst>
                <a:gd name="T0" fmla="*/ 611 w 902"/>
                <a:gd name="T1" fmla="*/ 290 h 359"/>
                <a:gd name="T2" fmla="*/ 516 w 902"/>
                <a:gd name="T3" fmla="*/ 325 h 359"/>
                <a:gd name="T4" fmla="*/ 435 w 902"/>
                <a:gd name="T5" fmla="*/ 324 h 359"/>
                <a:gd name="T6" fmla="*/ 325 w 902"/>
                <a:gd name="T7" fmla="*/ 292 h 359"/>
                <a:gd name="T8" fmla="*/ 210 w 902"/>
                <a:gd name="T9" fmla="*/ 252 h 359"/>
                <a:gd name="T10" fmla="*/ 306 w 902"/>
                <a:gd name="T11" fmla="*/ 61 h 359"/>
                <a:gd name="T12" fmla="*/ 386 w 902"/>
                <a:gd name="T13" fmla="*/ 82 h 359"/>
                <a:gd name="T14" fmla="*/ 446 w 902"/>
                <a:gd name="T15" fmla="*/ 118 h 359"/>
                <a:gd name="T16" fmla="*/ 500 w 902"/>
                <a:gd name="T17" fmla="*/ 120 h 359"/>
                <a:gd name="T18" fmla="*/ 554 w 902"/>
                <a:gd name="T19" fmla="*/ 120 h 359"/>
                <a:gd name="T20" fmla="*/ 590 w 902"/>
                <a:gd name="T21" fmla="*/ 125 h 359"/>
                <a:gd name="T22" fmla="*/ 601 w 902"/>
                <a:gd name="T23" fmla="*/ 144 h 359"/>
                <a:gd name="T24" fmla="*/ 598 w 902"/>
                <a:gd name="T25" fmla="*/ 166 h 359"/>
                <a:gd name="T26" fmla="*/ 578 w 902"/>
                <a:gd name="T27" fmla="*/ 180 h 359"/>
                <a:gd name="T28" fmla="*/ 355 w 902"/>
                <a:gd name="T29" fmla="*/ 181 h 359"/>
                <a:gd name="T30" fmla="*/ 347 w 902"/>
                <a:gd name="T31" fmla="*/ 189 h 359"/>
                <a:gd name="T32" fmla="*/ 347 w 902"/>
                <a:gd name="T33" fmla="*/ 201 h 359"/>
                <a:gd name="T34" fmla="*/ 355 w 902"/>
                <a:gd name="T35" fmla="*/ 208 h 359"/>
                <a:gd name="T36" fmla="*/ 578 w 902"/>
                <a:gd name="T37" fmla="*/ 209 h 359"/>
                <a:gd name="T38" fmla="*/ 604 w 902"/>
                <a:gd name="T39" fmla="*/ 201 h 359"/>
                <a:gd name="T40" fmla="*/ 778 w 902"/>
                <a:gd name="T41" fmla="*/ 136 h 359"/>
                <a:gd name="T42" fmla="*/ 818 w 902"/>
                <a:gd name="T43" fmla="*/ 135 h 359"/>
                <a:gd name="T44" fmla="*/ 861 w 902"/>
                <a:gd name="T45" fmla="*/ 161 h 359"/>
                <a:gd name="T46" fmla="*/ 712 w 902"/>
                <a:gd name="T47" fmla="*/ 237 h 359"/>
                <a:gd name="T48" fmla="*/ 901 w 902"/>
                <a:gd name="T49" fmla="*/ 159 h 359"/>
                <a:gd name="T50" fmla="*/ 871 w 902"/>
                <a:gd name="T51" fmla="*/ 130 h 359"/>
                <a:gd name="T52" fmla="*/ 825 w 902"/>
                <a:gd name="T53" fmla="*/ 106 h 359"/>
                <a:gd name="T54" fmla="*/ 790 w 902"/>
                <a:gd name="T55" fmla="*/ 102 h 359"/>
                <a:gd name="T56" fmla="*/ 631 w 902"/>
                <a:gd name="T57" fmla="*/ 151 h 359"/>
                <a:gd name="T58" fmla="*/ 622 w 902"/>
                <a:gd name="T59" fmla="*/ 117 h 359"/>
                <a:gd name="T60" fmla="*/ 602 w 902"/>
                <a:gd name="T61" fmla="*/ 97 h 359"/>
                <a:gd name="T62" fmla="*/ 578 w 902"/>
                <a:gd name="T63" fmla="*/ 90 h 359"/>
                <a:gd name="T64" fmla="*/ 526 w 902"/>
                <a:gd name="T65" fmla="*/ 90 h 359"/>
                <a:gd name="T66" fmla="*/ 474 w 902"/>
                <a:gd name="T67" fmla="*/ 90 h 359"/>
                <a:gd name="T68" fmla="*/ 395 w 902"/>
                <a:gd name="T69" fmla="*/ 53 h 359"/>
                <a:gd name="T70" fmla="*/ 309 w 902"/>
                <a:gd name="T71" fmla="*/ 31 h 359"/>
                <a:gd name="T72" fmla="*/ 180 w 902"/>
                <a:gd name="T73" fmla="*/ 11 h 359"/>
                <a:gd name="T74" fmla="*/ 174 w 902"/>
                <a:gd name="T75" fmla="*/ 2 h 359"/>
                <a:gd name="T76" fmla="*/ 15 w 902"/>
                <a:gd name="T77" fmla="*/ 0 h 359"/>
                <a:gd name="T78" fmla="*/ 4 w 902"/>
                <a:gd name="T79" fmla="*/ 4 h 359"/>
                <a:gd name="T80" fmla="*/ 0 w 902"/>
                <a:gd name="T81" fmla="*/ 15 h 359"/>
                <a:gd name="T82" fmla="*/ 2 w 902"/>
                <a:gd name="T83" fmla="*/ 293 h 359"/>
                <a:gd name="T84" fmla="*/ 12 w 902"/>
                <a:gd name="T85" fmla="*/ 299 h 359"/>
                <a:gd name="T86" fmla="*/ 171 w 902"/>
                <a:gd name="T87" fmla="*/ 299 h 359"/>
                <a:gd name="T88" fmla="*/ 179 w 902"/>
                <a:gd name="T89" fmla="*/ 291 h 359"/>
                <a:gd name="T90" fmla="*/ 208 w 902"/>
                <a:gd name="T91" fmla="*/ 282 h 359"/>
                <a:gd name="T92" fmla="*/ 313 w 902"/>
                <a:gd name="T93" fmla="*/ 320 h 359"/>
                <a:gd name="T94" fmla="*/ 419 w 902"/>
                <a:gd name="T95" fmla="*/ 352 h 359"/>
                <a:gd name="T96" fmla="*/ 492 w 902"/>
                <a:gd name="T97" fmla="*/ 359 h 359"/>
                <a:gd name="T98" fmla="*/ 539 w 902"/>
                <a:gd name="T99" fmla="*/ 351 h 359"/>
                <a:gd name="T100" fmla="*/ 610 w 902"/>
                <a:gd name="T101" fmla="*/ 323 h 359"/>
                <a:gd name="T102" fmla="*/ 743 w 902"/>
                <a:gd name="T103" fmla="*/ 256 h 359"/>
                <a:gd name="T104" fmla="*/ 823 w 902"/>
                <a:gd name="T105" fmla="*/ 214 h 359"/>
                <a:gd name="T106" fmla="*/ 897 w 902"/>
                <a:gd name="T107" fmla="*/ 176 h 359"/>
                <a:gd name="T108" fmla="*/ 902 w 902"/>
                <a:gd name="T109" fmla="*/ 167 h 359"/>
                <a:gd name="T110" fmla="*/ 30 w 902"/>
                <a:gd name="T111" fmla="*/ 3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6">
              <a:extLst>
                <a:ext uri="{FF2B5EF4-FFF2-40B4-BE49-F238E27FC236}">
                  <a16:creationId xmlns:a16="http://schemas.microsoft.com/office/drawing/2014/main" id="{9922B0A0-96F6-4F57-90D6-B8151624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5" y="1473200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18 h 120"/>
                <a:gd name="T4" fmla="*/ 20 w 30"/>
                <a:gd name="T5" fmla="*/ 118 h 120"/>
                <a:gd name="T6" fmla="*/ 24 w 30"/>
                <a:gd name="T7" fmla="*/ 116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0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4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0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2 w 30"/>
                <a:gd name="T37" fmla="*/ 0 h 120"/>
                <a:gd name="T38" fmla="*/ 10 w 30"/>
                <a:gd name="T39" fmla="*/ 1 h 120"/>
                <a:gd name="T40" fmla="*/ 6 w 30"/>
                <a:gd name="T41" fmla="*/ 2 h 120"/>
                <a:gd name="T42" fmla="*/ 4 w 30"/>
                <a:gd name="T43" fmla="*/ 4 h 120"/>
                <a:gd name="T44" fmla="*/ 2 w 30"/>
                <a:gd name="T45" fmla="*/ 6 h 120"/>
                <a:gd name="T46" fmla="*/ 1 w 30"/>
                <a:gd name="T47" fmla="*/ 8 h 120"/>
                <a:gd name="T48" fmla="*/ 0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0 w 30"/>
                <a:gd name="T55" fmla="*/ 108 h 120"/>
                <a:gd name="T56" fmla="*/ 1 w 30"/>
                <a:gd name="T57" fmla="*/ 110 h 120"/>
                <a:gd name="T58" fmla="*/ 2 w 30"/>
                <a:gd name="T59" fmla="*/ 113 h 120"/>
                <a:gd name="T60" fmla="*/ 4 w 30"/>
                <a:gd name="T61" fmla="*/ 115 h 120"/>
                <a:gd name="T62" fmla="*/ 6 w 30"/>
                <a:gd name="T63" fmla="*/ 116 h 120"/>
                <a:gd name="T64" fmla="*/ 10 w 30"/>
                <a:gd name="T65" fmla="*/ 118 h 120"/>
                <a:gd name="T66" fmla="*/ 12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77">
              <a:extLst>
                <a:ext uri="{FF2B5EF4-FFF2-40B4-BE49-F238E27FC236}">
                  <a16:creationId xmlns:a16="http://schemas.microsoft.com/office/drawing/2014/main" id="{E641E788-882C-4682-B10C-8AB9E5687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475" y="1387475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20 h 120"/>
                <a:gd name="T4" fmla="*/ 21 w 30"/>
                <a:gd name="T5" fmla="*/ 118 h 120"/>
                <a:gd name="T6" fmla="*/ 24 w 30"/>
                <a:gd name="T7" fmla="*/ 117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1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5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1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3 w 30"/>
                <a:gd name="T37" fmla="*/ 0 h 120"/>
                <a:gd name="T38" fmla="*/ 10 w 30"/>
                <a:gd name="T39" fmla="*/ 1 h 120"/>
                <a:gd name="T40" fmla="*/ 7 w 30"/>
                <a:gd name="T41" fmla="*/ 2 h 120"/>
                <a:gd name="T42" fmla="*/ 4 w 30"/>
                <a:gd name="T43" fmla="*/ 4 h 120"/>
                <a:gd name="T44" fmla="*/ 3 w 30"/>
                <a:gd name="T45" fmla="*/ 6 h 120"/>
                <a:gd name="T46" fmla="*/ 1 w 30"/>
                <a:gd name="T47" fmla="*/ 8 h 120"/>
                <a:gd name="T48" fmla="*/ 1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1 w 30"/>
                <a:gd name="T55" fmla="*/ 108 h 120"/>
                <a:gd name="T56" fmla="*/ 1 w 30"/>
                <a:gd name="T57" fmla="*/ 111 h 120"/>
                <a:gd name="T58" fmla="*/ 3 w 30"/>
                <a:gd name="T59" fmla="*/ 113 h 120"/>
                <a:gd name="T60" fmla="*/ 4 w 30"/>
                <a:gd name="T61" fmla="*/ 115 h 120"/>
                <a:gd name="T62" fmla="*/ 7 w 30"/>
                <a:gd name="T63" fmla="*/ 117 h 120"/>
                <a:gd name="T64" fmla="*/ 10 w 30"/>
                <a:gd name="T65" fmla="*/ 118 h 120"/>
                <a:gd name="T66" fmla="*/ 13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78">
              <a:extLst>
                <a:ext uri="{FF2B5EF4-FFF2-40B4-BE49-F238E27FC236}">
                  <a16:creationId xmlns:a16="http://schemas.microsoft.com/office/drawing/2014/main" id="{D924EBC8-25D5-433E-AFBD-07FDCC89F8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10988" y="1454150"/>
              <a:ext cx="76200" cy="7620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1 h 241"/>
                <a:gd name="T4" fmla="*/ 184 w 240"/>
                <a:gd name="T5" fmla="*/ 56 h 241"/>
                <a:gd name="T6" fmla="*/ 199 w 240"/>
                <a:gd name="T7" fmla="*/ 78 h 241"/>
                <a:gd name="T8" fmla="*/ 208 w 240"/>
                <a:gd name="T9" fmla="*/ 102 h 241"/>
                <a:gd name="T10" fmla="*/ 210 w 240"/>
                <a:gd name="T11" fmla="*/ 129 h 241"/>
                <a:gd name="T12" fmla="*/ 204 w 240"/>
                <a:gd name="T13" fmla="*/ 155 h 241"/>
                <a:gd name="T14" fmla="*/ 190 w 240"/>
                <a:gd name="T15" fmla="*/ 177 h 241"/>
                <a:gd name="T16" fmla="*/ 170 w 240"/>
                <a:gd name="T17" fmla="*/ 194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4 h 241"/>
                <a:gd name="T26" fmla="*/ 50 w 240"/>
                <a:gd name="T27" fmla="*/ 177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2 h 241"/>
                <a:gd name="T34" fmla="*/ 41 w 240"/>
                <a:gd name="T35" fmla="*/ 78 h 241"/>
                <a:gd name="T36" fmla="*/ 56 w 240"/>
                <a:gd name="T37" fmla="*/ 56 h 241"/>
                <a:gd name="T38" fmla="*/ 77 w 240"/>
                <a:gd name="T39" fmla="*/ 41 h 241"/>
                <a:gd name="T40" fmla="*/ 102 w 240"/>
                <a:gd name="T41" fmla="*/ 32 h 241"/>
                <a:gd name="T42" fmla="*/ 120 w 240"/>
                <a:gd name="T43" fmla="*/ 30 h 241"/>
                <a:gd name="T44" fmla="*/ 145 w 240"/>
                <a:gd name="T45" fmla="*/ 238 h 241"/>
                <a:gd name="T46" fmla="*/ 177 w 240"/>
                <a:gd name="T47" fmla="*/ 226 h 241"/>
                <a:gd name="T48" fmla="*/ 205 w 240"/>
                <a:gd name="T49" fmla="*/ 205 h 241"/>
                <a:gd name="T50" fmla="*/ 226 w 240"/>
                <a:gd name="T51" fmla="*/ 177 h 241"/>
                <a:gd name="T52" fmla="*/ 238 w 240"/>
                <a:gd name="T53" fmla="*/ 144 h 241"/>
                <a:gd name="T54" fmla="*/ 240 w 240"/>
                <a:gd name="T55" fmla="*/ 108 h 241"/>
                <a:gd name="T56" fmla="*/ 230 w 240"/>
                <a:gd name="T57" fmla="*/ 73 h 241"/>
                <a:gd name="T58" fmla="*/ 213 w 240"/>
                <a:gd name="T59" fmla="*/ 43 h 241"/>
                <a:gd name="T60" fmla="*/ 187 w 240"/>
                <a:gd name="T61" fmla="*/ 21 h 241"/>
                <a:gd name="T62" fmla="*/ 155 w 240"/>
                <a:gd name="T63" fmla="*/ 5 h 241"/>
                <a:gd name="T64" fmla="*/ 120 w 240"/>
                <a:gd name="T65" fmla="*/ 0 h 241"/>
                <a:gd name="T66" fmla="*/ 85 w 240"/>
                <a:gd name="T67" fmla="*/ 5 h 241"/>
                <a:gd name="T68" fmla="*/ 53 w 240"/>
                <a:gd name="T69" fmla="*/ 21 h 241"/>
                <a:gd name="T70" fmla="*/ 27 w 240"/>
                <a:gd name="T71" fmla="*/ 43 h 241"/>
                <a:gd name="T72" fmla="*/ 10 w 240"/>
                <a:gd name="T73" fmla="*/ 73 h 241"/>
                <a:gd name="T74" fmla="*/ 0 w 240"/>
                <a:gd name="T75" fmla="*/ 108 h 241"/>
                <a:gd name="T76" fmla="*/ 2 w 240"/>
                <a:gd name="T77" fmla="*/ 144 h 241"/>
                <a:gd name="T78" fmla="*/ 14 w 240"/>
                <a:gd name="T79" fmla="*/ 177 h 241"/>
                <a:gd name="T80" fmla="*/ 35 w 240"/>
                <a:gd name="T81" fmla="*/ 205 h 241"/>
                <a:gd name="T82" fmla="*/ 63 w 240"/>
                <a:gd name="T83" fmla="*/ 226 h 241"/>
                <a:gd name="T84" fmla="*/ 95 w 240"/>
                <a:gd name="T8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79">
              <a:extLst>
                <a:ext uri="{FF2B5EF4-FFF2-40B4-BE49-F238E27FC236}">
                  <a16:creationId xmlns:a16="http://schemas.microsoft.com/office/drawing/2014/main" id="{FA78FDDC-58FF-4040-A5E6-AF9908137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68138" y="1368425"/>
              <a:ext cx="76200" cy="76200"/>
            </a:xfrm>
            <a:custGeom>
              <a:avLst/>
              <a:gdLst>
                <a:gd name="T0" fmla="*/ 138 w 241"/>
                <a:gd name="T1" fmla="*/ 32 h 240"/>
                <a:gd name="T2" fmla="*/ 164 w 241"/>
                <a:gd name="T3" fmla="*/ 40 h 240"/>
                <a:gd name="T4" fmla="*/ 184 w 241"/>
                <a:gd name="T5" fmla="*/ 56 h 240"/>
                <a:gd name="T6" fmla="*/ 199 w 241"/>
                <a:gd name="T7" fmla="*/ 77 h 240"/>
                <a:gd name="T8" fmla="*/ 209 w 241"/>
                <a:gd name="T9" fmla="*/ 101 h 240"/>
                <a:gd name="T10" fmla="*/ 210 w 241"/>
                <a:gd name="T11" fmla="*/ 129 h 240"/>
                <a:gd name="T12" fmla="*/ 204 w 241"/>
                <a:gd name="T13" fmla="*/ 155 h 240"/>
                <a:gd name="T14" fmla="*/ 190 w 241"/>
                <a:gd name="T15" fmla="*/ 177 h 240"/>
                <a:gd name="T16" fmla="*/ 170 w 241"/>
                <a:gd name="T17" fmla="*/ 195 h 240"/>
                <a:gd name="T18" fmla="*/ 147 w 241"/>
                <a:gd name="T19" fmla="*/ 205 h 240"/>
                <a:gd name="T20" fmla="*/ 120 w 241"/>
                <a:gd name="T21" fmla="*/ 210 h 240"/>
                <a:gd name="T22" fmla="*/ 93 w 241"/>
                <a:gd name="T23" fmla="*/ 205 h 240"/>
                <a:gd name="T24" fmla="*/ 70 w 241"/>
                <a:gd name="T25" fmla="*/ 195 h 240"/>
                <a:gd name="T26" fmla="*/ 50 w 241"/>
                <a:gd name="T27" fmla="*/ 177 h 240"/>
                <a:gd name="T28" fmla="*/ 37 w 241"/>
                <a:gd name="T29" fmla="*/ 155 h 240"/>
                <a:gd name="T30" fmla="*/ 31 w 241"/>
                <a:gd name="T31" fmla="*/ 129 h 240"/>
                <a:gd name="T32" fmla="*/ 32 w 241"/>
                <a:gd name="T33" fmla="*/ 101 h 240"/>
                <a:gd name="T34" fmla="*/ 41 w 241"/>
                <a:gd name="T35" fmla="*/ 77 h 240"/>
                <a:gd name="T36" fmla="*/ 57 w 241"/>
                <a:gd name="T37" fmla="*/ 56 h 240"/>
                <a:gd name="T38" fmla="*/ 77 w 241"/>
                <a:gd name="T39" fmla="*/ 40 h 240"/>
                <a:gd name="T40" fmla="*/ 102 w 241"/>
                <a:gd name="T41" fmla="*/ 32 h 240"/>
                <a:gd name="T42" fmla="*/ 120 w 241"/>
                <a:gd name="T43" fmla="*/ 30 h 240"/>
                <a:gd name="T44" fmla="*/ 145 w 241"/>
                <a:gd name="T45" fmla="*/ 237 h 240"/>
                <a:gd name="T46" fmla="*/ 178 w 241"/>
                <a:gd name="T47" fmla="*/ 226 h 240"/>
                <a:gd name="T48" fmla="*/ 206 w 241"/>
                <a:gd name="T49" fmla="*/ 204 h 240"/>
                <a:gd name="T50" fmla="*/ 226 w 241"/>
                <a:gd name="T51" fmla="*/ 177 h 240"/>
                <a:gd name="T52" fmla="*/ 238 w 241"/>
                <a:gd name="T53" fmla="*/ 144 h 240"/>
                <a:gd name="T54" fmla="*/ 240 w 241"/>
                <a:gd name="T55" fmla="*/ 108 h 240"/>
                <a:gd name="T56" fmla="*/ 231 w 241"/>
                <a:gd name="T57" fmla="*/ 72 h 240"/>
                <a:gd name="T58" fmla="*/ 213 w 241"/>
                <a:gd name="T59" fmla="*/ 43 h 240"/>
                <a:gd name="T60" fmla="*/ 187 w 241"/>
                <a:gd name="T61" fmla="*/ 20 h 240"/>
                <a:gd name="T62" fmla="*/ 156 w 241"/>
                <a:gd name="T63" fmla="*/ 5 h 240"/>
                <a:gd name="T64" fmla="*/ 120 w 241"/>
                <a:gd name="T65" fmla="*/ 0 h 240"/>
                <a:gd name="T66" fmla="*/ 85 w 241"/>
                <a:gd name="T67" fmla="*/ 5 h 240"/>
                <a:gd name="T68" fmla="*/ 54 w 241"/>
                <a:gd name="T69" fmla="*/ 20 h 240"/>
                <a:gd name="T70" fmla="*/ 28 w 241"/>
                <a:gd name="T71" fmla="*/ 43 h 240"/>
                <a:gd name="T72" fmla="*/ 10 w 241"/>
                <a:gd name="T73" fmla="*/ 72 h 240"/>
                <a:gd name="T74" fmla="*/ 1 w 241"/>
                <a:gd name="T75" fmla="*/ 108 h 240"/>
                <a:gd name="T76" fmla="*/ 2 w 241"/>
                <a:gd name="T77" fmla="*/ 144 h 240"/>
                <a:gd name="T78" fmla="*/ 15 w 241"/>
                <a:gd name="T79" fmla="*/ 177 h 240"/>
                <a:gd name="T80" fmla="*/ 35 w 241"/>
                <a:gd name="T81" fmla="*/ 204 h 240"/>
                <a:gd name="T82" fmla="*/ 63 w 241"/>
                <a:gd name="T83" fmla="*/ 226 h 240"/>
                <a:gd name="T84" fmla="*/ 96 w 241"/>
                <a:gd name="T85" fmla="*/ 2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2C35495-18F1-4326-A820-1451E48B571C}"/>
              </a:ext>
            </a:extLst>
          </p:cNvPr>
          <p:cNvGrpSpPr/>
          <p:nvPr/>
        </p:nvGrpSpPr>
        <p:grpSpPr>
          <a:xfrm>
            <a:off x="7180288" y="3650640"/>
            <a:ext cx="195171" cy="195171"/>
            <a:chOff x="9882188" y="1354138"/>
            <a:chExt cx="285750" cy="285750"/>
          </a:xfrm>
          <a:solidFill>
            <a:schemeClr val="bg1"/>
          </a:solidFill>
        </p:grpSpPr>
        <p:sp>
          <p:nvSpPr>
            <p:cNvPr id="145" name="Freeform 186">
              <a:extLst>
                <a:ext uri="{FF2B5EF4-FFF2-40B4-BE49-F238E27FC236}">
                  <a16:creationId xmlns:a16="http://schemas.microsoft.com/office/drawing/2014/main" id="{809BBCA5-C8D1-4718-BC60-36BCF66EC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1713" y="1482725"/>
              <a:ext cx="133350" cy="157163"/>
            </a:xfrm>
            <a:custGeom>
              <a:avLst/>
              <a:gdLst>
                <a:gd name="T0" fmla="*/ 89 w 421"/>
                <a:gd name="T1" fmla="*/ 454 h 496"/>
                <a:gd name="T2" fmla="*/ 30 w 421"/>
                <a:gd name="T3" fmla="*/ 392 h 496"/>
                <a:gd name="T4" fmla="*/ 145 w 421"/>
                <a:gd name="T5" fmla="*/ 416 h 496"/>
                <a:gd name="T6" fmla="*/ 253 w 421"/>
                <a:gd name="T7" fmla="*/ 418 h 496"/>
                <a:gd name="T8" fmla="*/ 373 w 421"/>
                <a:gd name="T9" fmla="*/ 399 h 496"/>
                <a:gd name="T10" fmla="*/ 355 w 421"/>
                <a:gd name="T11" fmla="*/ 448 h 496"/>
                <a:gd name="T12" fmla="*/ 211 w 421"/>
                <a:gd name="T13" fmla="*/ 466 h 496"/>
                <a:gd name="T14" fmla="*/ 302 w 421"/>
                <a:gd name="T15" fmla="*/ 36 h 496"/>
                <a:gd name="T16" fmla="*/ 389 w 421"/>
                <a:gd name="T17" fmla="*/ 60 h 496"/>
                <a:gd name="T18" fmla="*/ 302 w 421"/>
                <a:gd name="T19" fmla="*/ 83 h 496"/>
                <a:gd name="T20" fmla="*/ 148 w 421"/>
                <a:gd name="T21" fmla="*/ 86 h 496"/>
                <a:gd name="T22" fmla="*/ 43 w 421"/>
                <a:gd name="T23" fmla="*/ 64 h 496"/>
                <a:gd name="T24" fmla="*/ 95 w 421"/>
                <a:gd name="T25" fmla="*/ 39 h 496"/>
                <a:gd name="T26" fmla="*/ 391 w 421"/>
                <a:gd name="T27" fmla="*/ 132 h 496"/>
                <a:gd name="T28" fmla="*/ 306 w 421"/>
                <a:gd name="T29" fmla="*/ 157 h 496"/>
                <a:gd name="T30" fmla="*/ 145 w 421"/>
                <a:gd name="T31" fmla="*/ 161 h 496"/>
                <a:gd name="T32" fmla="*/ 37 w 421"/>
                <a:gd name="T33" fmla="*/ 137 h 496"/>
                <a:gd name="T34" fmla="*/ 94 w 421"/>
                <a:gd name="T35" fmla="*/ 109 h 496"/>
                <a:gd name="T36" fmla="*/ 211 w 421"/>
                <a:gd name="T37" fmla="*/ 120 h 496"/>
                <a:gd name="T38" fmla="*/ 327 w 421"/>
                <a:gd name="T39" fmla="*/ 109 h 496"/>
                <a:gd name="T40" fmla="*/ 391 w 421"/>
                <a:gd name="T41" fmla="*/ 207 h 496"/>
                <a:gd name="T42" fmla="*/ 306 w 421"/>
                <a:gd name="T43" fmla="*/ 233 h 496"/>
                <a:gd name="T44" fmla="*/ 145 w 421"/>
                <a:gd name="T45" fmla="*/ 236 h 496"/>
                <a:gd name="T46" fmla="*/ 37 w 421"/>
                <a:gd name="T47" fmla="*/ 212 h 496"/>
                <a:gd name="T48" fmla="*/ 94 w 421"/>
                <a:gd name="T49" fmla="*/ 184 h 496"/>
                <a:gd name="T50" fmla="*/ 211 w 421"/>
                <a:gd name="T51" fmla="*/ 195 h 496"/>
                <a:gd name="T52" fmla="*/ 327 w 421"/>
                <a:gd name="T53" fmla="*/ 184 h 496"/>
                <a:gd name="T54" fmla="*/ 391 w 421"/>
                <a:gd name="T55" fmla="*/ 282 h 496"/>
                <a:gd name="T56" fmla="*/ 306 w 421"/>
                <a:gd name="T57" fmla="*/ 308 h 496"/>
                <a:gd name="T58" fmla="*/ 145 w 421"/>
                <a:gd name="T59" fmla="*/ 311 h 496"/>
                <a:gd name="T60" fmla="*/ 37 w 421"/>
                <a:gd name="T61" fmla="*/ 288 h 496"/>
                <a:gd name="T62" fmla="*/ 94 w 421"/>
                <a:gd name="T63" fmla="*/ 260 h 496"/>
                <a:gd name="T64" fmla="*/ 211 w 421"/>
                <a:gd name="T65" fmla="*/ 270 h 496"/>
                <a:gd name="T66" fmla="*/ 327 w 421"/>
                <a:gd name="T67" fmla="*/ 260 h 496"/>
                <a:gd name="T68" fmla="*/ 391 w 421"/>
                <a:gd name="T69" fmla="*/ 357 h 496"/>
                <a:gd name="T70" fmla="*/ 306 w 421"/>
                <a:gd name="T71" fmla="*/ 383 h 496"/>
                <a:gd name="T72" fmla="*/ 145 w 421"/>
                <a:gd name="T73" fmla="*/ 386 h 496"/>
                <a:gd name="T74" fmla="*/ 37 w 421"/>
                <a:gd name="T75" fmla="*/ 363 h 496"/>
                <a:gd name="T76" fmla="*/ 94 w 421"/>
                <a:gd name="T77" fmla="*/ 335 h 496"/>
                <a:gd name="T78" fmla="*/ 211 w 421"/>
                <a:gd name="T79" fmla="*/ 344 h 496"/>
                <a:gd name="T80" fmla="*/ 327 w 421"/>
                <a:gd name="T81" fmla="*/ 335 h 496"/>
                <a:gd name="T82" fmla="*/ 211 w 421"/>
                <a:gd name="T83" fmla="*/ 0 h 496"/>
                <a:gd name="T84" fmla="*/ 64 w 421"/>
                <a:gd name="T85" fmla="*/ 16 h 496"/>
                <a:gd name="T86" fmla="*/ 6 w 421"/>
                <a:gd name="T87" fmla="*/ 43 h 496"/>
                <a:gd name="T88" fmla="*/ 0 w 421"/>
                <a:gd name="T89" fmla="*/ 135 h 496"/>
                <a:gd name="T90" fmla="*/ 1 w 421"/>
                <a:gd name="T91" fmla="*/ 440 h 496"/>
                <a:gd name="T92" fmla="*/ 24 w 421"/>
                <a:gd name="T93" fmla="*/ 463 h 496"/>
                <a:gd name="T94" fmla="*/ 114 w 421"/>
                <a:gd name="T95" fmla="*/ 488 h 496"/>
                <a:gd name="T96" fmla="*/ 273 w 421"/>
                <a:gd name="T97" fmla="*/ 492 h 496"/>
                <a:gd name="T98" fmla="*/ 387 w 421"/>
                <a:gd name="T99" fmla="*/ 469 h 496"/>
                <a:gd name="T100" fmla="*/ 420 w 421"/>
                <a:gd name="T101" fmla="*/ 443 h 496"/>
                <a:gd name="T102" fmla="*/ 421 w 421"/>
                <a:gd name="T103" fmla="*/ 210 h 496"/>
                <a:gd name="T104" fmla="*/ 418 w 421"/>
                <a:gd name="T105" fmla="*/ 48 h 496"/>
                <a:gd name="T106" fmla="*/ 373 w 421"/>
                <a:gd name="T107" fmla="*/ 20 h 496"/>
                <a:gd name="T108" fmla="*/ 240 w 421"/>
                <a:gd name="T10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1" h="496">
                  <a:moveTo>
                    <a:pt x="211" y="466"/>
                  </a:moveTo>
                  <a:lnTo>
                    <a:pt x="177" y="464"/>
                  </a:lnTo>
                  <a:lnTo>
                    <a:pt x="145" y="462"/>
                  </a:lnTo>
                  <a:lnTo>
                    <a:pt x="115" y="458"/>
                  </a:lnTo>
                  <a:lnTo>
                    <a:pt x="89" y="454"/>
                  </a:lnTo>
                  <a:lnTo>
                    <a:pt x="67" y="448"/>
                  </a:lnTo>
                  <a:lnTo>
                    <a:pt x="50" y="443"/>
                  </a:lnTo>
                  <a:lnTo>
                    <a:pt x="37" y="438"/>
                  </a:lnTo>
                  <a:lnTo>
                    <a:pt x="30" y="433"/>
                  </a:lnTo>
                  <a:lnTo>
                    <a:pt x="30" y="392"/>
                  </a:lnTo>
                  <a:lnTo>
                    <a:pt x="49" y="399"/>
                  </a:lnTo>
                  <a:lnTo>
                    <a:pt x="71" y="404"/>
                  </a:lnTo>
                  <a:lnTo>
                    <a:pt x="94" y="410"/>
                  </a:lnTo>
                  <a:lnTo>
                    <a:pt x="119" y="414"/>
                  </a:lnTo>
                  <a:lnTo>
                    <a:pt x="145" y="416"/>
                  </a:lnTo>
                  <a:lnTo>
                    <a:pt x="168" y="418"/>
                  </a:lnTo>
                  <a:lnTo>
                    <a:pt x="191" y="419"/>
                  </a:lnTo>
                  <a:lnTo>
                    <a:pt x="211" y="421"/>
                  </a:lnTo>
                  <a:lnTo>
                    <a:pt x="230" y="419"/>
                  </a:lnTo>
                  <a:lnTo>
                    <a:pt x="253" y="418"/>
                  </a:lnTo>
                  <a:lnTo>
                    <a:pt x="277" y="416"/>
                  </a:lnTo>
                  <a:lnTo>
                    <a:pt x="302" y="414"/>
                  </a:lnTo>
                  <a:lnTo>
                    <a:pt x="327" y="410"/>
                  </a:lnTo>
                  <a:lnTo>
                    <a:pt x="350" y="404"/>
                  </a:lnTo>
                  <a:lnTo>
                    <a:pt x="373" y="399"/>
                  </a:lnTo>
                  <a:lnTo>
                    <a:pt x="391" y="392"/>
                  </a:lnTo>
                  <a:lnTo>
                    <a:pt x="391" y="432"/>
                  </a:lnTo>
                  <a:lnTo>
                    <a:pt x="385" y="438"/>
                  </a:lnTo>
                  <a:lnTo>
                    <a:pt x="372" y="443"/>
                  </a:lnTo>
                  <a:lnTo>
                    <a:pt x="355" y="448"/>
                  </a:lnTo>
                  <a:lnTo>
                    <a:pt x="332" y="454"/>
                  </a:lnTo>
                  <a:lnTo>
                    <a:pt x="306" y="458"/>
                  </a:lnTo>
                  <a:lnTo>
                    <a:pt x="277" y="462"/>
                  </a:lnTo>
                  <a:lnTo>
                    <a:pt x="245" y="464"/>
                  </a:lnTo>
                  <a:lnTo>
                    <a:pt x="211" y="466"/>
                  </a:lnTo>
                  <a:lnTo>
                    <a:pt x="211" y="466"/>
                  </a:lnTo>
                  <a:close/>
                  <a:moveTo>
                    <a:pt x="211" y="30"/>
                  </a:moveTo>
                  <a:lnTo>
                    <a:pt x="243" y="30"/>
                  </a:lnTo>
                  <a:lnTo>
                    <a:pt x="274" y="32"/>
                  </a:lnTo>
                  <a:lnTo>
                    <a:pt x="302" y="36"/>
                  </a:lnTo>
                  <a:lnTo>
                    <a:pt x="327" y="39"/>
                  </a:lnTo>
                  <a:lnTo>
                    <a:pt x="348" y="45"/>
                  </a:lnTo>
                  <a:lnTo>
                    <a:pt x="365" y="50"/>
                  </a:lnTo>
                  <a:lnTo>
                    <a:pt x="379" y="54"/>
                  </a:lnTo>
                  <a:lnTo>
                    <a:pt x="389" y="60"/>
                  </a:lnTo>
                  <a:lnTo>
                    <a:pt x="379" y="64"/>
                  </a:lnTo>
                  <a:lnTo>
                    <a:pt x="365" y="69"/>
                  </a:lnTo>
                  <a:lnTo>
                    <a:pt x="348" y="75"/>
                  </a:lnTo>
                  <a:lnTo>
                    <a:pt x="327" y="79"/>
                  </a:lnTo>
                  <a:lnTo>
                    <a:pt x="302" y="83"/>
                  </a:lnTo>
                  <a:lnTo>
                    <a:pt x="274" y="86"/>
                  </a:lnTo>
                  <a:lnTo>
                    <a:pt x="243" y="88"/>
                  </a:lnTo>
                  <a:lnTo>
                    <a:pt x="211" y="90"/>
                  </a:lnTo>
                  <a:lnTo>
                    <a:pt x="178" y="88"/>
                  </a:lnTo>
                  <a:lnTo>
                    <a:pt x="148" y="86"/>
                  </a:lnTo>
                  <a:lnTo>
                    <a:pt x="120" y="83"/>
                  </a:lnTo>
                  <a:lnTo>
                    <a:pt x="95" y="79"/>
                  </a:lnTo>
                  <a:lnTo>
                    <a:pt x="74" y="75"/>
                  </a:lnTo>
                  <a:lnTo>
                    <a:pt x="56" y="69"/>
                  </a:lnTo>
                  <a:lnTo>
                    <a:pt x="43" y="64"/>
                  </a:lnTo>
                  <a:lnTo>
                    <a:pt x="33" y="60"/>
                  </a:lnTo>
                  <a:lnTo>
                    <a:pt x="43" y="54"/>
                  </a:lnTo>
                  <a:lnTo>
                    <a:pt x="56" y="50"/>
                  </a:lnTo>
                  <a:lnTo>
                    <a:pt x="74" y="45"/>
                  </a:lnTo>
                  <a:lnTo>
                    <a:pt x="95" y="39"/>
                  </a:lnTo>
                  <a:lnTo>
                    <a:pt x="120" y="36"/>
                  </a:lnTo>
                  <a:lnTo>
                    <a:pt x="148" y="32"/>
                  </a:lnTo>
                  <a:lnTo>
                    <a:pt x="178" y="30"/>
                  </a:lnTo>
                  <a:lnTo>
                    <a:pt x="211" y="30"/>
                  </a:lnTo>
                  <a:close/>
                  <a:moveTo>
                    <a:pt x="391" y="132"/>
                  </a:moveTo>
                  <a:lnTo>
                    <a:pt x="385" y="137"/>
                  </a:lnTo>
                  <a:lnTo>
                    <a:pt x="372" y="142"/>
                  </a:lnTo>
                  <a:lnTo>
                    <a:pt x="355" y="147"/>
                  </a:lnTo>
                  <a:lnTo>
                    <a:pt x="332" y="153"/>
                  </a:lnTo>
                  <a:lnTo>
                    <a:pt x="306" y="157"/>
                  </a:lnTo>
                  <a:lnTo>
                    <a:pt x="277" y="161"/>
                  </a:lnTo>
                  <a:lnTo>
                    <a:pt x="245" y="163"/>
                  </a:lnTo>
                  <a:lnTo>
                    <a:pt x="211" y="165"/>
                  </a:lnTo>
                  <a:lnTo>
                    <a:pt x="177" y="163"/>
                  </a:lnTo>
                  <a:lnTo>
                    <a:pt x="145" y="161"/>
                  </a:lnTo>
                  <a:lnTo>
                    <a:pt x="115" y="157"/>
                  </a:lnTo>
                  <a:lnTo>
                    <a:pt x="89" y="153"/>
                  </a:lnTo>
                  <a:lnTo>
                    <a:pt x="67" y="147"/>
                  </a:lnTo>
                  <a:lnTo>
                    <a:pt x="50" y="142"/>
                  </a:lnTo>
                  <a:lnTo>
                    <a:pt x="37" y="137"/>
                  </a:lnTo>
                  <a:lnTo>
                    <a:pt x="30" y="132"/>
                  </a:lnTo>
                  <a:lnTo>
                    <a:pt x="30" y="91"/>
                  </a:lnTo>
                  <a:lnTo>
                    <a:pt x="49" y="98"/>
                  </a:lnTo>
                  <a:lnTo>
                    <a:pt x="71" y="105"/>
                  </a:lnTo>
                  <a:lnTo>
                    <a:pt x="94" y="109"/>
                  </a:lnTo>
                  <a:lnTo>
                    <a:pt x="119" y="113"/>
                  </a:lnTo>
                  <a:lnTo>
                    <a:pt x="145" y="116"/>
                  </a:lnTo>
                  <a:lnTo>
                    <a:pt x="168" y="117"/>
                  </a:lnTo>
                  <a:lnTo>
                    <a:pt x="191" y="120"/>
                  </a:lnTo>
                  <a:lnTo>
                    <a:pt x="211" y="120"/>
                  </a:lnTo>
                  <a:lnTo>
                    <a:pt x="230" y="120"/>
                  </a:lnTo>
                  <a:lnTo>
                    <a:pt x="253" y="117"/>
                  </a:lnTo>
                  <a:lnTo>
                    <a:pt x="277" y="116"/>
                  </a:lnTo>
                  <a:lnTo>
                    <a:pt x="302" y="113"/>
                  </a:lnTo>
                  <a:lnTo>
                    <a:pt x="327" y="109"/>
                  </a:lnTo>
                  <a:lnTo>
                    <a:pt x="350" y="105"/>
                  </a:lnTo>
                  <a:lnTo>
                    <a:pt x="373" y="98"/>
                  </a:lnTo>
                  <a:lnTo>
                    <a:pt x="391" y="91"/>
                  </a:lnTo>
                  <a:lnTo>
                    <a:pt x="391" y="132"/>
                  </a:lnTo>
                  <a:close/>
                  <a:moveTo>
                    <a:pt x="391" y="207"/>
                  </a:moveTo>
                  <a:lnTo>
                    <a:pt x="385" y="212"/>
                  </a:lnTo>
                  <a:lnTo>
                    <a:pt x="372" y="217"/>
                  </a:lnTo>
                  <a:lnTo>
                    <a:pt x="355" y="222"/>
                  </a:lnTo>
                  <a:lnTo>
                    <a:pt x="332" y="228"/>
                  </a:lnTo>
                  <a:lnTo>
                    <a:pt x="306" y="233"/>
                  </a:lnTo>
                  <a:lnTo>
                    <a:pt x="277" y="236"/>
                  </a:lnTo>
                  <a:lnTo>
                    <a:pt x="245" y="238"/>
                  </a:lnTo>
                  <a:lnTo>
                    <a:pt x="211" y="240"/>
                  </a:lnTo>
                  <a:lnTo>
                    <a:pt x="177" y="238"/>
                  </a:lnTo>
                  <a:lnTo>
                    <a:pt x="145" y="236"/>
                  </a:lnTo>
                  <a:lnTo>
                    <a:pt x="115" y="233"/>
                  </a:lnTo>
                  <a:lnTo>
                    <a:pt x="89" y="228"/>
                  </a:lnTo>
                  <a:lnTo>
                    <a:pt x="67" y="222"/>
                  </a:lnTo>
                  <a:lnTo>
                    <a:pt x="50" y="217"/>
                  </a:lnTo>
                  <a:lnTo>
                    <a:pt x="37" y="212"/>
                  </a:lnTo>
                  <a:lnTo>
                    <a:pt x="30" y="207"/>
                  </a:lnTo>
                  <a:lnTo>
                    <a:pt x="30" y="166"/>
                  </a:lnTo>
                  <a:lnTo>
                    <a:pt x="49" y="173"/>
                  </a:lnTo>
                  <a:lnTo>
                    <a:pt x="71" y="180"/>
                  </a:lnTo>
                  <a:lnTo>
                    <a:pt x="94" y="184"/>
                  </a:lnTo>
                  <a:lnTo>
                    <a:pt x="119" y="188"/>
                  </a:lnTo>
                  <a:lnTo>
                    <a:pt x="145" y="191"/>
                  </a:lnTo>
                  <a:lnTo>
                    <a:pt x="168" y="193"/>
                  </a:lnTo>
                  <a:lnTo>
                    <a:pt x="191" y="195"/>
                  </a:lnTo>
                  <a:lnTo>
                    <a:pt x="211" y="195"/>
                  </a:lnTo>
                  <a:lnTo>
                    <a:pt x="230" y="195"/>
                  </a:lnTo>
                  <a:lnTo>
                    <a:pt x="253" y="193"/>
                  </a:lnTo>
                  <a:lnTo>
                    <a:pt x="277" y="191"/>
                  </a:lnTo>
                  <a:lnTo>
                    <a:pt x="302" y="188"/>
                  </a:lnTo>
                  <a:lnTo>
                    <a:pt x="327" y="184"/>
                  </a:lnTo>
                  <a:lnTo>
                    <a:pt x="350" y="180"/>
                  </a:lnTo>
                  <a:lnTo>
                    <a:pt x="373" y="173"/>
                  </a:lnTo>
                  <a:lnTo>
                    <a:pt x="391" y="167"/>
                  </a:lnTo>
                  <a:lnTo>
                    <a:pt x="391" y="207"/>
                  </a:lnTo>
                  <a:close/>
                  <a:moveTo>
                    <a:pt x="391" y="282"/>
                  </a:moveTo>
                  <a:lnTo>
                    <a:pt x="385" y="288"/>
                  </a:lnTo>
                  <a:lnTo>
                    <a:pt x="372" y="293"/>
                  </a:lnTo>
                  <a:lnTo>
                    <a:pt x="355" y="298"/>
                  </a:lnTo>
                  <a:lnTo>
                    <a:pt x="332" y="303"/>
                  </a:lnTo>
                  <a:lnTo>
                    <a:pt x="306" y="308"/>
                  </a:lnTo>
                  <a:lnTo>
                    <a:pt x="277" y="311"/>
                  </a:lnTo>
                  <a:lnTo>
                    <a:pt x="245" y="315"/>
                  </a:lnTo>
                  <a:lnTo>
                    <a:pt x="211" y="315"/>
                  </a:lnTo>
                  <a:lnTo>
                    <a:pt x="177" y="315"/>
                  </a:lnTo>
                  <a:lnTo>
                    <a:pt x="145" y="311"/>
                  </a:lnTo>
                  <a:lnTo>
                    <a:pt x="115" y="308"/>
                  </a:lnTo>
                  <a:lnTo>
                    <a:pt x="89" y="303"/>
                  </a:lnTo>
                  <a:lnTo>
                    <a:pt x="67" y="298"/>
                  </a:lnTo>
                  <a:lnTo>
                    <a:pt x="50" y="293"/>
                  </a:lnTo>
                  <a:lnTo>
                    <a:pt x="37" y="288"/>
                  </a:lnTo>
                  <a:lnTo>
                    <a:pt x="30" y="282"/>
                  </a:lnTo>
                  <a:lnTo>
                    <a:pt x="30" y="242"/>
                  </a:lnTo>
                  <a:lnTo>
                    <a:pt x="49" y="248"/>
                  </a:lnTo>
                  <a:lnTo>
                    <a:pt x="71" y="255"/>
                  </a:lnTo>
                  <a:lnTo>
                    <a:pt x="94" y="260"/>
                  </a:lnTo>
                  <a:lnTo>
                    <a:pt x="119" y="263"/>
                  </a:lnTo>
                  <a:lnTo>
                    <a:pt x="145" y="266"/>
                  </a:lnTo>
                  <a:lnTo>
                    <a:pt x="168" y="268"/>
                  </a:lnTo>
                  <a:lnTo>
                    <a:pt x="191" y="270"/>
                  </a:lnTo>
                  <a:lnTo>
                    <a:pt x="211" y="270"/>
                  </a:lnTo>
                  <a:lnTo>
                    <a:pt x="230" y="270"/>
                  </a:lnTo>
                  <a:lnTo>
                    <a:pt x="253" y="268"/>
                  </a:lnTo>
                  <a:lnTo>
                    <a:pt x="277" y="266"/>
                  </a:lnTo>
                  <a:lnTo>
                    <a:pt x="302" y="263"/>
                  </a:lnTo>
                  <a:lnTo>
                    <a:pt x="327" y="260"/>
                  </a:lnTo>
                  <a:lnTo>
                    <a:pt x="350" y="255"/>
                  </a:lnTo>
                  <a:lnTo>
                    <a:pt x="373" y="248"/>
                  </a:lnTo>
                  <a:lnTo>
                    <a:pt x="391" y="242"/>
                  </a:lnTo>
                  <a:lnTo>
                    <a:pt x="391" y="282"/>
                  </a:lnTo>
                  <a:close/>
                  <a:moveTo>
                    <a:pt x="391" y="357"/>
                  </a:moveTo>
                  <a:lnTo>
                    <a:pt x="385" y="363"/>
                  </a:lnTo>
                  <a:lnTo>
                    <a:pt x="372" y="368"/>
                  </a:lnTo>
                  <a:lnTo>
                    <a:pt x="355" y="373"/>
                  </a:lnTo>
                  <a:lnTo>
                    <a:pt x="332" y="379"/>
                  </a:lnTo>
                  <a:lnTo>
                    <a:pt x="306" y="383"/>
                  </a:lnTo>
                  <a:lnTo>
                    <a:pt x="277" y="386"/>
                  </a:lnTo>
                  <a:lnTo>
                    <a:pt x="245" y="389"/>
                  </a:lnTo>
                  <a:lnTo>
                    <a:pt x="211" y="391"/>
                  </a:lnTo>
                  <a:lnTo>
                    <a:pt x="177" y="389"/>
                  </a:lnTo>
                  <a:lnTo>
                    <a:pt x="145" y="386"/>
                  </a:lnTo>
                  <a:lnTo>
                    <a:pt x="115" y="383"/>
                  </a:lnTo>
                  <a:lnTo>
                    <a:pt x="89" y="379"/>
                  </a:lnTo>
                  <a:lnTo>
                    <a:pt x="67" y="373"/>
                  </a:lnTo>
                  <a:lnTo>
                    <a:pt x="50" y="368"/>
                  </a:lnTo>
                  <a:lnTo>
                    <a:pt x="37" y="363"/>
                  </a:lnTo>
                  <a:lnTo>
                    <a:pt x="30" y="357"/>
                  </a:lnTo>
                  <a:lnTo>
                    <a:pt x="30" y="317"/>
                  </a:lnTo>
                  <a:lnTo>
                    <a:pt x="49" y="324"/>
                  </a:lnTo>
                  <a:lnTo>
                    <a:pt x="71" y="329"/>
                  </a:lnTo>
                  <a:lnTo>
                    <a:pt x="94" y="335"/>
                  </a:lnTo>
                  <a:lnTo>
                    <a:pt x="119" y="338"/>
                  </a:lnTo>
                  <a:lnTo>
                    <a:pt x="145" y="341"/>
                  </a:lnTo>
                  <a:lnTo>
                    <a:pt x="168" y="343"/>
                  </a:lnTo>
                  <a:lnTo>
                    <a:pt x="191" y="344"/>
                  </a:lnTo>
                  <a:lnTo>
                    <a:pt x="211" y="344"/>
                  </a:lnTo>
                  <a:lnTo>
                    <a:pt x="230" y="344"/>
                  </a:lnTo>
                  <a:lnTo>
                    <a:pt x="253" y="343"/>
                  </a:lnTo>
                  <a:lnTo>
                    <a:pt x="277" y="341"/>
                  </a:lnTo>
                  <a:lnTo>
                    <a:pt x="302" y="338"/>
                  </a:lnTo>
                  <a:lnTo>
                    <a:pt x="327" y="335"/>
                  </a:lnTo>
                  <a:lnTo>
                    <a:pt x="350" y="329"/>
                  </a:lnTo>
                  <a:lnTo>
                    <a:pt x="373" y="324"/>
                  </a:lnTo>
                  <a:lnTo>
                    <a:pt x="391" y="317"/>
                  </a:lnTo>
                  <a:lnTo>
                    <a:pt x="391" y="357"/>
                  </a:lnTo>
                  <a:close/>
                  <a:moveTo>
                    <a:pt x="211" y="0"/>
                  </a:moveTo>
                  <a:lnTo>
                    <a:pt x="182" y="0"/>
                  </a:lnTo>
                  <a:lnTo>
                    <a:pt x="149" y="2"/>
                  </a:lnTo>
                  <a:lnTo>
                    <a:pt x="114" y="6"/>
                  </a:lnTo>
                  <a:lnTo>
                    <a:pt x="80" y="12"/>
                  </a:lnTo>
                  <a:lnTo>
                    <a:pt x="64" y="16"/>
                  </a:lnTo>
                  <a:lnTo>
                    <a:pt x="49" y="20"/>
                  </a:lnTo>
                  <a:lnTo>
                    <a:pt x="35" y="25"/>
                  </a:lnTo>
                  <a:lnTo>
                    <a:pt x="24" y="31"/>
                  </a:lnTo>
                  <a:lnTo>
                    <a:pt x="14" y="37"/>
                  </a:lnTo>
                  <a:lnTo>
                    <a:pt x="6" y="43"/>
                  </a:lnTo>
                  <a:lnTo>
                    <a:pt x="4" y="48"/>
                  </a:lnTo>
                  <a:lnTo>
                    <a:pt x="2" y="51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0" y="135"/>
                  </a:lnTo>
                  <a:lnTo>
                    <a:pt x="0" y="210"/>
                  </a:lnTo>
                  <a:lnTo>
                    <a:pt x="0" y="285"/>
                  </a:lnTo>
                  <a:lnTo>
                    <a:pt x="0" y="359"/>
                  </a:lnTo>
                  <a:lnTo>
                    <a:pt x="0" y="436"/>
                  </a:lnTo>
                  <a:lnTo>
                    <a:pt x="1" y="440"/>
                  </a:lnTo>
                  <a:lnTo>
                    <a:pt x="2" y="443"/>
                  </a:lnTo>
                  <a:lnTo>
                    <a:pt x="4" y="447"/>
                  </a:lnTo>
                  <a:lnTo>
                    <a:pt x="6" y="451"/>
                  </a:lnTo>
                  <a:lnTo>
                    <a:pt x="14" y="458"/>
                  </a:lnTo>
                  <a:lnTo>
                    <a:pt x="24" y="463"/>
                  </a:lnTo>
                  <a:lnTo>
                    <a:pt x="35" y="469"/>
                  </a:lnTo>
                  <a:lnTo>
                    <a:pt x="49" y="474"/>
                  </a:lnTo>
                  <a:lnTo>
                    <a:pt x="64" y="478"/>
                  </a:lnTo>
                  <a:lnTo>
                    <a:pt x="80" y="483"/>
                  </a:lnTo>
                  <a:lnTo>
                    <a:pt x="114" y="488"/>
                  </a:lnTo>
                  <a:lnTo>
                    <a:pt x="149" y="492"/>
                  </a:lnTo>
                  <a:lnTo>
                    <a:pt x="182" y="494"/>
                  </a:lnTo>
                  <a:lnTo>
                    <a:pt x="211" y="496"/>
                  </a:lnTo>
                  <a:lnTo>
                    <a:pt x="240" y="494"/>
                  </a:lnTo>
                  <a:lnTo>
                    <a:pt x="273" y="492"/>
                  </a:lnTo>
                  <a:lnTo>
                    <a:pt x="307" y="488"/>
                  </a:lnTo>
                  <a:lnTo>
                    <a:pt x="342" y="483"/>
                  </a:lnTo>
                  <a:lnTo>
                    <a:pt x="358" y="478"/>
                  </a:lnTo>
                  <a:lnTo>
                    <a:pt x="373" y="474"/>
                  </a:lnTo>
                  <a:lnTo>
                    <a:pt x="387" y="469"/>
                  </a:lnTo>
                  <a:lnTo>
                    <a:pt x="398" y="463"/>
                  </a:lnTo>
                  <a:lnTo>
                    <a:pt x="408" y="458"/>
                  </a:lnTo>
                  <a:lnTo>
                    <a:pt x="416" y="451"/>
                  </a:lnTo>
                  <a:lnTo>
                    <a:pt x="418" y="447"/>
                  </a:lnTo>
                  <a:lnTo>
                    <a:pt x="420" y="443"/>
                  </a:lnTo>
                  <a:lnTo>
                    <a:pt x="421" y="440"/>
                  </a:lnTo>
                  <a:lnTo>
                    <a:pt x="421" y="436"/>
                  </a:lnTo>
                  <a:lnTo>
                    <a:pt x="421" y="359"/>
                  </a:lnTo>
                  <a:lnTo>
                    <a:pt x="421" y="285"/>
                  </a:lnTo>
                  <a:lnTo>
                    <a:pt x="421" y="210"/>
                  </a:lnTo>
                  <a:lnTo>
                    <a:pt x="421" y="135"/>
                  </a:lnTo>
                  <a:lnTo>
                    <a:pt x="421" y="60"/>
                  </a:lnTo>
                  <a:lnTo>
                    <a:pt x="421" y="55"/>
                  </a:lnTo>
                  <a:lnTo>
                    <a:pt x="420" y="51"/>
                  </a:lnTo>
                  <a:lnTo>
                    <a:pt x="418" y="48"/>
                  </a:lnTo>
                  <a:lnTo>
                    <a:pt x="416" y="43"/>
                  </a:lnTo>
                  <a:lnTo>
                    <a:pt x="408" y="37"/>
                  </a:lnTo>
                  <a:lnTo>
                    <a:pt x="398" y="31"/>
                  </a:lnTo>
                  <a:lnTo>
                    <a:pt x="387" y="25"/>
                  </a:lnTo>
                  <a:lnTo>
                    <a:pt x="373" y="20"/>
                  </a:lnTo>
                  <a:lnTo>
                    <a:pt x="358" y="16"/>
                  </a:lnTo>
                  <a:lnTo>
                    <a:pt x="342" y="12"/>
                  </a:lnTo>
                  <a:lnTo>
                    <a:pt x="307" y="6"/>
                  </a:lnTo>
                  <a:lnTo>
                    <a:pt x="273" y="2"/>
                  </a:lnTo>
                  <a:lnTo>
                    <a:pt x="240" y="0"/>
                  </a:lnTo>
                  <a:lnTo>
                    <a:pt x="2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87">
              <a:extLst>
                <a:ext uri="{FF2B5EF4-FFF2-40B4-BE49-F238E27FC236}">
                  <a16:creationId xmlns:a16="http://schemas.microsoft.com/office/drawing/2014/main" id="{DC90B9E6-25BE-4FFE-B24E-C07BCF36A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1354138"/>
              <a:ext cx="285750" cy="180975"/>
            </a:xfrm>
            <a:custGeom>
              <a:avLst/>
              <a:gdLst>
                <a:gd name="T0" fmla="*/ 0 w 902"/>
                <a:gd name="T1" fmla="*/ 0 h 571"/>
                <a:gd name="T2" fmla="*/ 0 w 902"/>
                <a:gd name="T3" fmla="*/ 345 h 571"/>
                <a:gd name="T4" fmla="*/ 1 w 902"/>
                <a:gd name="T5" fmla="*/ 348 h 571"/>
                <a:gd name="T6" fmla="*/ 1 w 902"/>
                <a:gd name="T7" fmla="*/ 351 h 571"/>
                <a:gd name="T8" fmla="*/ 3 w 902"/>
                <a:gd name="T9" fmla="*/ 353 h 571"/>
                <a:gd name="T10" fmla="*/ 4 w 902"/>
                <a:gd name="T11" fmla="*/ 355 h 571"/>
                <a:gd name="T12" fmla="*/ 6 w 902"/>
                <a:gd name="T13" fmla="*/ 357 h 571"/>
                <a:gd name="T14" fmla="*/ 10 w 902"/>
                <a:gd name="T15" fmla="*/ 358 h 571"/>
                <a:gd name="T16" fmla="*/ 12 w 902"/>
                <a:gd name="T17" fmla="*/ 360 h 571"/>
                <a:gd name="T18" fmla="*/ 15 w 902"/>
                <a:gd name="T19" fmla="*/ 361 h 571"/>
                <a:gd name="T20" fmla="*/ 18 w 902"/>
                <a:gd name="T21" fmla="*/ 360 h 571"/>
                <a:gd name="T22" fmla="*/ 21 w 902"/>
                <a:gd name="T23" fmla="*/ 358 h 571"/>
                <a:gd name="T24" fmla="*/ 24 w 902"/>
                <a:gd name="T25" fmla="*/ 357 h 571"/>
                <a:gd name="T26" fmla="*/ 26 w 902"/>
                <a:gd name="T27" fmla="*/ 355 h 571"/>
                <a:gd name="T28" fmla="*/ 28 w 902"/>
                <a:gd name="T29" fmla="*/ 353 h 571"/>
                <a:gd name="T30" fmla="*/ 29 w 902"/>
                <a:gd name="T31" fmla="*/ 351 h 571"/>
                <a:gd name="T32" fmla="*/ 30 w 902"/>
                <a:gd name="T33" fmla="*/ 348 h 571"/>
                <a:gd name="T34" fmla="*/ 30 w 902"/>
                <a:gd name="T35" fmla="*/ 345 h 571"/>
                <a:gd name="T36" fmla="*/ 30 w 902"/>
                <a:gd name="T37" fmla="*/ 30 h 571"/>
                <a:gd name="T38" fmla="*/ 872 w 902"/>
                <a:gd name="T39" fmla="*/ 30 h 571"/>
                <a:gd name="T40" fmla="*/ 872 w 902"/>
                <a:gd name="T41" fmla="*/ 541 h 571"/>
                <a:gd name="T42" fmla="*/ 572 w 902"/>
                <a:gd name="T43" fmla="*/ 541 h 571"/>
                <a:gd name="T44" fmla="*/ 569 w 902"/>
                <a:gd name="T45" fmla="*/ 541 h 571"/>
                <a:gd name="T46" fmla="*/ 566 w 902"/>
                <a:gd name="T47" fmla="*/ 542 h 571"/>
                <a:gd name="T48" fmla="*/ 563 w 902"/>
                <a:gd name="T49" fmla="*/ 543 h 571"/>
                <a:gd name="T50" fmla="*/ 561 w 902"/>
                <a:gd name="T51" fmla="*/ 545 h 571"/>
                <a:gd name="T52" fmla="*/ 559 w 902"/>
                <a:gd name="T53" fmla="*/ 547 h 571"/>
                <a:gd name="T54" fmla="*/ 558 w 902"/>
                <a:gd name="T55" fmla="*/ 550 h 571"/>
                <a:gd name="T56" fmla="*/ 557 w 902"/>
                <a:gd name="T57" fmla="*/ 552 h 571"/>
                <a:gd name="T58" fmla="*/ 557 w 902"/>
                <a:gd name="T59" fmla="*/ 556 h 571"/>
                <a:gd name="T60" fmla="*/ 557 w 902"/>
                <a:gd name="T61" fmla="*/ 559 h 571"/>
                <a:gd name="T62" fmla="*/ 558 w 902"/>
                <a:gd name="T63" fmla="*/ 561 h 571"/>
                <a:gd name="T64" fmla="*/ 559 w 902"/>
                <a:gd name="T65" fmla="*/ 564 h 571"/>
                <a:gd name="T66" fmla="*/ 561 w 902"/>
                <a:gd name="T67" fmla="*/ 566 h 571"/>
                <a:gd name="T68" fmla="*/ 563 w 902"/>
                <a:gd name="T69" fmla="*/ 568 h 571"/>
                <a:gd name="T70" fmla="*/ 566 w 902"/>
                <a:gd name="T71" fmla="*/ 569 h 571"/>
                <a:gd name="T72" fmla="*/ 569 w 902"/>
                <a:gd name="T73" fmla="*/ 571 h 571"/>
                <a:gd name="T74" fmla="*/ 572 w 902"/>
                <a:gd name="T75" fmla="*/ 571 h 571"/>
                <a:gd name="T76" fmla="*/ 902 w 902"/>
                <a:gd name="T77" fmla="*/ 571 h 571"/>
                <a:gd name="T78" fmla="*/ 902 w 902"/>
                <a:gd name="T79" fmla="*/ 0 h 571"/>
                <a:gd name="T80" fmla="*/ 0 w 902"/>
                <a:gd name="T8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571">
                  <a:moveTo>
                    <a:pt x="0" y="0"/>
                  </a:moveTo>
                  <a:lnTo>
                    <a:pt x="0" y="345"/>
                  </a:lnTo>
                  <a:lnTo>
                    <a:pt x="1" y="348"/>
                  </a:lnTo>
                  <a:lnTo>
                    <a:pt x="1" y="351"/>
                  </a:lnTo>
                  <a:lnTo>
                    <a:pt x="3" y="353"/>
                  </a:lnTo>
                  <a:lnTo>
                    <a:pt x="4" y="355"/>
                  </a:lnTo>
                  <a:lnTo>
                    <a:pt x="6" y="357"/>
                  </a:lnTo>
                  <a:lnTo>
                    <a:pt x="10" y="358"/>
                  </a:lnTo>
                  <a:lnTo>
                    <a:pt x="12" y="360"/>
                  </a:lnTo>
                  <a:lnTo>
                    <a:pt x="15" y="361"/>
                  </a:lnTo>
                  <a:lnTo>
                    <a:pt x="18" y="360"/>
                  </a:lnTo>
                  <a:lnTo>
                    <a:pt x="21" y="358"/>
                  </a:lnTo>
                  <a:lnTo>
                    <a:pt x="24" y="357"/>
                  </a:lnTo>
                  <a:lnTo>
                    <a:pt x="26" y="355"/>
                  </a:lnTo>
                  <a:lnTo>
                    <a:pt x="28" y="353"/>
                  </a:lnTo>
                  <a:lnTo>
                    <a:pt x="29" y="351"/>
                  </a:lnTo>
                  <a:lnTo>
                    <a:pt x="30" y="348"/>
                  </a:lnTo>
                  <a:lnTo>
                    <a:pt x="30" y="345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541"/>
                  </a:lnTo>
                  <a:lnTo>
                    <a:pt x="572" y="541"/>
                  </a:lnTo>
                  <a:lnTo>
                    <a:pt x="569" y="541"/>
                  </a:lnTo>
                  <a:lnTo>
                    <a:pt x="566" y="542"/>
                  </a:lnTo>
                  <a:lnTo>
                    <a:pt x="563" y="543"/>
                  </a:lnTo>
                  <a:lnTo>
                    <a:pt x="561" y="545"/>
                  </a:lnTo>
                  <a:lnTo>
                    <a:pt x="559" y="547"/>
                  </a:lnTo>
                  <a:lnTo>
                    <a:pt x="558" y="550"/>
                  </a:lnTo>
                  <a:lnTo>
                    <a:pt x="557" y="552"/>
                  </a:lnTo>
                  <a:lnTo>
                    <a:pt x="557" y="556"/>
                  </a:lnTo>
                  <a:lnTo>
                    <a:pt x="557" y="559"/>
                  </a:lnTo>
                  <a:lnTo>
                    <a:pt x="558" y="561"/>
                  </a:lnTo>
                  <a:lnTo>
                    <a:pt x="559" y="564"/>
                  </a:lnTo>
                  <a:lnTo>
                    <a:pt x="561" y="566"/>
                  </a:lnTo>
                  <a:lnTo>
                    <a:pt x="563" y="568"/>
                  </a:lnTo>
                  <a:lnTo>
                    <a:pt x="566" y="569"/>
                  </a:lnTo>
                  <a:lnTo>
                    <a:pt x="569" y="571"/>
                  </a:lnTo>
                  <a:lnTo>
                    <a:pt x="572" y="571"/>
                  </a:lnTo>
                  <a:lnTo>
                    <a:pt x="902" y="571"/>
                  </a:lnTo>
                  <a:lnTo>
                    <a:pt x="9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8">
              <a:extLst>
                <a:ext uri="{FF2B5EF4-FFF2-40B4-BE49-F238E27FC236}">
                  <a16:creationId xmlns:a16="http://schemas.microsoft.com/office/drawing/2014/main" id="{E58D13CB-62B7-4FC2-AFEC-4D8C438FD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6963" y="1406525"/>
              <a:ext cx="76200" cy="76200"/>
            </a:xfrm>
            <a:custGeom>
              <a:avLst/>
              <a:gdLst>
                <a:gd name="T0" fmla="*/ 102 w 241"/>
                <a:gd name="T1" fmla="*/ 208 h 241"/>
                <a:gd name="T2" fmla="*/ 77 w 241"/>
                <a:gd name="T3" fmla="*/ 199 h 241"/>
                <a:gd name="T4" fmla="*/ 57 w 241"/>
                <a:gd name="T5" fmla="*/ 184 h 241"/>
                <a:gd name="T6" fmla="*/ 41 w 241"/>
                <a:gd name="T7" fmla="*/ 162 h 241"/>
                <a:gd name="T8" fmla="*/ 32 w 241"/>
                <a:gd name="T9" fmla="*/ 138 h 241"/>
                <a:gd name="T10" fmla="*/ 31 w 241"/>
                <a:gd name="T11" fmla="*/ 111 h 241"/>
                <a:gd name="T12" fmla="*/ 37 w 241"/>
                <a:gd name="T13" fmla="*/ 85 h 241"/>
                <a:gd name="T14" fmla="*/ 50 w 241"/>
                <a:gd name="T15" fmla="*/ 63 h 241"/>
                <a:gd name="T16" fmla="*/ 70 w 241"/>
                <a:gd name="T17" fmla="*/ 46 h 241"/>
                <a:gd name="T18" fmla="*/ 93 w 241"/>
                <a:gd name="T19" fmla="*/ 34 h 241"/>
                <a:gd name="T20" fmla="*/ 120 w 241"/>
                <a:gd name="T21" fmla="*/ 30 h 241"/>
                <a:gd name="T22" fmla="*/ 147 w 241"/>
                <a:gd name="T23" fmla="*/ 34 h 241"/>
                <a:gd name="T24" fmla="*/ 170 w 241"/>
                <a:gd name="T25" fmla="*/ 46 h 241"/>
                <a:gd name="T26" fmla="*/ 190 w 241"/>
                <a:gd name="T27" fmla="*/ 63 h 241"/>
                <a:gd name="T28" fmla="*/ 204 w 241"/>
                <a:gd name="T29" fmla="*/ 85 h 241"/>
                <a:gd name="T30" fmla="*/ 210 w 241"/>
                <a:gd name="T31" fmla="*/ 111 h 241"/>
                <a:gd name="T32" fmla="*/ 209 w 241"/>
                <a:gd name="T33" fmla="*/ 138 h 241"/>
                <a:gd name="T34" fmla="*/ 199 w 241"/>
                <a:gd name="T35" fmla="*/ 162 h 241"/>
                <a:gd name="T36" fmla="*/ 184 w 241"/>
                <a:gd name="T37" fmla="*/ 184 h 241"/>
                <a:gd name="T38" fmla="*/ 163 w 241"/>
                <a:gd name="T39" fmla="*/ 199 h 241"/>
                <a:gd name="T40" fmla="*/ 138 w 241"/>
                <a:gd name="T41" fmla="*/ 208 h 241"/>
                <a:gd name="T42" fmla="*/ 120 w 241"/>
                <a:gd name="T43" fmla="*/ 210 h 241"/>
                <a:gd name="T44" fmla="*/ 96 w 241"/>
                <a:gd name="T45" fmla="*/ 2 h 241"/>
                <a:gd name="T46" fmla="*/ 63 w 241"/>
                <a:gd name="T47" fmla="*/ 15 h 241"/>
                <a:gd name="T48" fmla="*/ 35 w 241"/>
                <a:gd name="T49" fmla="*/ 35 h 241"/>
                <a:gd name="T50" fmla="*/ 15 w 241"/>
                <a:gd name="T51" fmla="*/ 63 h 241"/>
                <a:gd name="T52" fmla="*/ 2 w 241"/>
                <a:gd name="T53" fmla="*/ 96 h 241"/>
                <a:gd name="T54" fmla="*/ 1 w 241"/>
                <a:gd name="T55" fmla="*/ 132 h 241"/>
                <a:gd name="T56" fmla="*/ 10 w 241"/>
                <a:gd name="T57" fmla="*/ 167 h 241"/>
                <a:gd name="T58" fmla="*/ 28 w 241"/>
                <a:gd name="T59" fmla="*/ 197 h 241"/>
                <a:gd name="T60" fmla="*/ 54 w 241"/>
                <a:gd name="T61" fmla="*/ 219 h 241"/>
                <a:gd name="T62" fmla="*/ 85 w 241"/>
                <a:gd name="T63" fmla="*/ 235 h 241"/>
                <a:gd name="T64" fmla="*/ 120 w 241"/>
                <a:gd name="T65" fmla="*/ 241 h 241"/>
                <a:gd name="T66" fmla="*/ 156 w 241"/>
                <a:gd name="T67" fmla="*/ 235 h 241"/>
                <a:gd name="T68" fmla="*/ 187 w 241"/>
                <a:gd name="T69" fmla="*/ 219 h 241"/>
                <a:gd name="T70" fmla="*/ 213 w 241"/>
                <a:gd name="T71" fmla="*/ 197 h 241"/>
                <a:gd name="T72" fmla="*/ 231 w 241"/>
                <a:gd name="T73" fmla="*/ 167 h 241"/>
                <a:gd name="T74" fmla="*/ 240 w 241"/>
                <a:gd name="T75" fmla="*/ 132 h 241"/>
                <a:gd name="T76" fmla="*/ 238 w 241"/>
                <a:gd name="T77" fmla="*/ 96 h 241"/>
                <a:gd name="T78" fmla="*/ 226 w 241"/>
                <a:gd name="T79" fmla="*/ 63 h 241"/>
                <a:gd name="T80" fmla="*/ 206 w 241"/>
                <a:gd name="T81" fmla="*/ 35 h 241"/>
                <a:gd name="T82" fmla="*/ 178 w 241"/>
                <a:gd name="T83" fmla="*/ 15 h 241"/>
                <a:gd name="T84" fmla="*/ 145 w 241"/>
                <a:gd name="T85" fmla="*/ 2 h 241"/>
                <a:gd name="T86" fmla="*/ 120 w 241"/>
                <a:gd name="T8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1" h="241">
                  <a:moveTo>
                    <a:pt x="120" y="210"/>
                  </a:moveTo>
                  <a:lnTo>
                    <a:pt x="111" y="210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5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3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6"/>
                  </a:lnTo>
                  <a:lnTo>
                    <a:pt x="77" y="40"/>
                  </a:lnTo>
                  <a:lnTo>
                    <a:pt x="86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1"/>
                  </a:lnTo>
                  <a:lnTo>
                    <a:pt x="120" y="30"/>
                  </a:ln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0"/>
                  </a:lnTo>
                  <a:lnTo>
                    <a:pt x="170" y="46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5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1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3" y="199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1"/>
                  </a:lnTo>
                  <a:lnTo>
                    <a:pt x="120" y="210"/>
                  </a:lnTo>
                  <a:close/>
                  <a:moveTo>
                    <a:pt x="120" y="0"/>
                  </a:moveTo>
                  <a:lnTo>
                    <a:pt x="108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5"/>
                  </a:lnTo>
                  <a:lnTo>
                    <a:pt x="54" y="20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3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1"/>
                  </a:lnTo>
                  <a:lnTo>
                    <a:pt x="133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6" y="84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7"/>
                  </a:lnTo>
                  <a:lnTo>
                    <a:pt x="187" y="20"/>
                  </a:lnTo>
                  <a:lnTo>
                    <a:pt x="178" y="15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1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89">
              <a:extLst>
                <a:ext uri="{FF2B5EF4-FFF2-40B4-BE49-F238E27FC236}">
                  <a16:creationId xmlns:a16="http://schemas.microsoft.com/office/drawing/2014/main" id="{EE916F9A-6FB8-47C2-B6DA-975B52040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1738" y="1458913"/>
              <a:ext cx="28575" cy="28575"/>
            </a:xfrm>
            <a:custGeom>
              <a:avLst/>
              <a:gdLst>
                <a:gd name="T0" fmla="*/ 30 w 90"/>
                <a:gd name="T1" fmla="*/ 42 h 91"/>
                <a:gd name="T2" fmla="*/ 32 w 90"/>
                <a:gd name="T3" fmla="*/ 37 h 91"/>
                <a:gd name="T4" fmla="*/ 36 w 90"/>
                <a:gd name="T5" fmla="*/ 33 h 91"/>
                <a:gd name="T6" fmla="*/ 42 w 90"/>
                <a:gd name="T7" fmla="*/ 31 h 91"/>
                <a:gd name="T8" fmla="*/ 48 w 90"/>
                <a:gd name="T9" fmla="*/ 31 h 91"/>
                <a:gd name="T10" fmla="*/ 54 w 90"/>
                <a:gd name="T11" fmla="*/ 33 h 91"/>
                <a:gd name="T12" fmla="*/ 58 w 90"/>
                <a:gd name="T13" fmla="*/ 37 h 91"/>
                <a:gd name="T14" fmla="*/ 60 w 90"/>
                <a:gd name="T15" fmla="*/ 42 h 91"/>
                <a:gd name="T16" fmla="*/ 60 w 90"/>
                <a:gd name="T17" fmla="*/ 48 h 91"/>
                <a:gd name="T18" fmla="*/ 58 w 90"/>
                <a:gd name="T19" fmla="*/ 53 h 91"/>
                <a:gd name="T20" fmla="*/ 54 w 90"/>
                <a:gd name="T21" fmla="*/ 57 h 91"/>
                <a:gd name="T22" fmla="*/ 48 w 90"/>
                <a:gd name="T23" fmla="*/ 60 h 91"/>
                <a:gd name="T24" fmla="*/ 42 w 90"/>
                <a:gd name="T25" fmla="*/ 60 h 91"/>
                <a:gd name="T26" fmla="*/ 36 w 90"/>
                <a:gd name="T27" fmla="*/ 57 h 91"/>
                <a:gd name="T28" fmla="*/ 32 w 90"/>
                <a:gd name="T29" fmla="*/ 53 h 91"/>
                <a:gd name="T30" fmla="*/ 30 w 90"/>
                <a:gd name="T31" fmla="*/ 48 h 91"/>
                <a:gd name="T32" fmla="*/ 30 w 90"/>
                <a:gd name="T33" fmla="*/ 45 h 91"/>
                <a:gd name="T34" fmla="*/ 89 w 90"/>
                <a:gd name="T35" fmla="*/ 36 h 91"/>
                <a:gd name="T36" fmla="*/ 83 w 90"/>
                <a:gd name="T37" fmla="*/ 20 h 91"/>
                <a:gd name="T38" fmla="*/ 70 w 90"/>
                <a:gd name="T39" fmla="*/ 8 h 91"/>
                <a:gd name="T40" fmla="*/ 54 w 90"/>
                <a:gd name="T41" fmla="*/ 1 h 91"/>
                <a:gd name="T42" fmla="*/ 35 w 90"/>
                <a:gd name="T43" fmla="*/ 1 h 91"/>
                <a:gd name="T44" fmla="*/ 19 w 90"/>
                <a:gd name="T45" fmla="*/ 8 h 91"/>
                <a:gd name="T46" fmla="*/ 8 w 90"/>
                <a:gd name="T47" fmla="*/ 20 h 91"/>
                <a:gd name="T48" fmla="*/ 1 w 90"/>
                <a:gd name="T49" fmla="*/ 36 h 91"/>
                <a:gd name="T50" fmla="*/ 1 w 90"/>
                <a:gd name="T51" fmla="*/ 54 h 91"/>
                <a:gd name="T52" fmla="*/ 8 w 90"/>
                <a:gd name="T53" fmla="*/ 70 h 91"/>
                <a:gd name="T54" fmla="*/ 19 w 90"/>
                <a:gd name="T55" fmla="*/ 82 h 91"/>
                <a:gd name="T56" fmla="*/ 35 w 90"/>
                <a:gd name="T57" fmla="*/ 89 h 91"/>
                <a:gd name="T58" fmla="*/ 54 w 90"/>
                <a:gd name="T59" fmla="*/ 89 h 91"/>
                <a:gd name="T60" fmla="*/ 70 w 90"/>
                <a:gd name="T61" fmla="*/ 82 h 91"/>
                <a:gd name="T62" fmla="*/ 83 w 90"/>
                <a:gd name="T63" fmla="*/ 70 h 91"/>
                <a:gd name="T64" fmla="*/ 89 w 90"/>
                <a:gd name="T65" fmla="*/ 54 h 91"/>
                <a:gd name="T66" fmla="*/ 90 w 90"/>
                <a:gd name="T67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1">
                  <a:moveTo>
                    <a:pt x="30" y="45"/>
                  </a:moveTo>
                  <a:lnTo>
                    <a:pt x="30" y="42"/>
                  </a:lnTo>
                  <a:lnTo>
                    <a:pt x="31" y="39"/>
                  </a:lnTo>
                  <a:lnTo>
                    <a:pt x="32" y="37"/>
                  </a:lnTo>
                  <a:lnTo>
                    <a:pt x="34" y="35"/>
                  </a:lnTo>
                  <a:lnTo>
                    <a:pt x="36" y="33"/>
                  </a:lnTo>
                  <a:lnTo>
                    <a:pt x="39" y="32"/>
                  </a:lnTo>
                  <a:lnTo>
                    <a:pt x="42" y="31"/>
                  </a:lnTo>
                  <a:lnTo>
                    <a:pt x="45" y="31"/>
                  </a:lnTo>
                  <a:lnTo>
                    <a:pt x="48" y="31"/>
                  </a:lnTo>
                  <a:lnTo>
                    <a:pt x="50" y="32"/>
                  </a:lnTo>
                  <a:lnTo>
                    <a:pt x="54" y="33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9"/>
                  </a:lnTo>
                  <a:lnTo>
                    <a:pt x="60" y="42"/>
                  </a:lnTo>
                  <a:lnTo>
                    <a:pt x="60" y="46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1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6"/>
                  </a:lnTo>
                  <a:lnTo>
                    <a:pt x="30" y="45"/>
                  </a:lnTo>
                  <a:close/>
                  <a:moveTo>
                    <a:pt x="90" y="45"/>
                  </a:move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1" y="36"/>
                  </a:lnTo>
                  <a:lnTo>
                    <a:pt x="0" y="46"/>
                  </a:lnTo>
                  <a:lnTo>
                    <a:pt x="1" y="54"/>
                  </a:lnTo>
                  <a:lnTo>
                    <a:pt x="3" y="63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8" y="86"/>
                  </a:lnTo>
                  <a:lnTo>
                    <a:pt x="35" y="89"/>
                  </a:lnTo>
                  <a:lnTo>
                    <a:pt x="45" y="91"/>
                  </a:lnTo>
                  <a:lnTo>
                    <a:pt x="54" y="89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3" y="70"/>
                  </a:lnTo>
                  <a:lnTo>
                    <a:pt x="87" y="63"/>
                  </a:lnTo>
                  <a:lnTo>
                    <a:pt x="89" y="54"/>
                  </a:lnTo>
                  <a:lnTo>
                    <a:pt x="90" y="46"/>
                  </a:lnTo>
                  <a:lnTo>
                    <a:pt x="9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90">
              <a:extLst>
                <a:ext uri="{FF2B5EF4-FFF2-40B4-BE49-F238E27FC236}">
                  <a16:creationId xmlns:a16="http://schemas.microsoft.com/office/drawing/2014/main" id="{0A54119E-004F-4D1E-BD3D-1695C5C9E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9813" y="1401763"/>
              <a:ext cx="28575" cy="28575"/>
            </a:xfrm>
            <a:custGeom>
              <a:avLst/>
              <a:gdLst>
                <a:gd name="T0" fmla="*/ 59 w 90"/>
                <a:gd name="T1" fmla="*/ 48 h 90"/>
                <a:gd name="T2" fmla="*/ 57 w 90"/>
                <a:gd name="T3" fmla="*/ 53 h 90"/>
                <a:gd name="T4" fmla="*/ 54 w 90"/>
                <a:gd name="T5" fmla="*/ 57 h 90"/>
                <a:gd name="T6" fmla="*/ 48 w 90"/>
                <a:gd name="T7" fmla="*/ 60 h 90"/>
                <a:gd name="T8" fmla="*/ 42 w 90"/>
                <a:gd name="T9" fmla="*/ 60 h 90"/>
                <a:gd name="T10" fmla="*/ 36 w 90"/>
                <a:gd name="T11" fmla="*/ 57 h 90"/>
                <a:gd name="T12" fmla="*/ 32 w 90"/>
                <a:gd name="T13" fmla="*/ 53 h 90"/>
                <a:gd name="T14" fmla="*/ 30 w 90"/>
                <a:gd name="T15" fmla="*/ 48 h 90"/>
                <a:gd name="T16" fmla="*/ 30 w 90"/>
                <a:gd name="T17" fmla="*/ 41 h 90"/>
                <a:gd name="T18" fmla="*/ 32 w 90"/>
                <a:gd name="T19" fmla="*/ 36 h 90"/>
                <a:gd name="T20" fmla="*/ 36 w 90"/>
                <a:gd name="T21" fmla="*/ 32 h 90"/>
                <a:gd name="T22" fmla="*/ 42 w 90"/>
                <a:gd name="T23" fmla="*/ 30 h 90"/>
                <a:gd name="T24" fmla="*/ 48 w 90"/>
                <a:gd name="T25" fmla="*/ 30 h 90"/>
                <a:gd name="T26" fmla="*/ 54 w 90"/>
                <a:gd name="T27" fmla="*/ 32 h 90"/>
                <a:gd name="T28" fmla="*/ 57 w 90"/>
                <a:gd name="T29" fmla="*/ 36 h 90"/>
                <a:gd name="T30" fmla="*/ 59 w 90"/>
                <a:gd name="T31" fmla="*/ 41 h 90"/>
                <a:gd name="T32" fmla="*/ 60 w 90"/>
                <a:gd name="T33" fmla="*/ 45 h 90"/>
                <a:gd name="T34" fmla="*/ 0 w 90"/>
                <a:gd name="T35" fmla="*/ 54 h 90"/>
                <a:gd name="T36" fmla="*/ 8 w 90"/>
                <a:gd name="T37" fmla="*/ 70 h 90"/>
                <a:gd name="T38" fmla="*/ 19 w 90"/>
                <a:gd name="T39" fmla="*/ 82 h 90"/>
                <a:gd name="T40" fmla="*/ 35 w 90"/>
                <a:gd name="T41" fmla="*/ 88 h 90"/>
                <a:gd name="T42" fmla="*/ 54 w 90"/>
                <a:gd name="T43" fmla="*/ 88 h 90"/>
                <a:gd name="T44" fmla="*/ 70 w 90"/>
                <a:gd name="T45" fmla="*/ 82 h 90"/>
                <a:gd name="T46" fmla="*/ 83 w 90"/>
                <a:gd name="T47" fmla="*/ 70 h 90"/>
                <a:gd name="T48" fmla="*/ 89 w 90"/>
                <a:gd name="T49" fmla="*/ 54 h 90"/>
                <a:gd name="T50" fmla="*/ 89 w 90"/>
                <a:gd name="T51" fmla="*/ 36 h 90"/>
                <a:gd name="T52" fmla="*/ 83 w 90"/>
                <a:gd name="T53" fmla="*/ 20 h 90"/>
                <a:gd name="T54" fmla="*/ 70 w 90"/>
                <a:gd name="T55" fmla="*/ 7 h 90"/>
                <a:gd name="T56" fmla="*/ 54 w 90"/>
                <a:gd name="T57" fmla="*/ 1 h 90"/>
                <a:gd name="T58" fmla="*/ 35 w 90"/>
                <a:gd name="T59" fmla="*/ 1 h 90"/>
                <a:gd name="T60" fmla="*/ 19 w 90"/>
                <a:gd name="T61" fmla="*/ 7 h 90"/>
                <a:gd name="T62" fmla="*/ 8 w 90"/>
                <a:gd name="T63" fmla="*/ 20 h 90"/>
                <a:gd name="T64" fmla="*/ 0 w 90"/>
                <a:gd name="T65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60" y="45"/>
                  </a:moveTo>
                  <a:lnTo>
                    <a:pt x="59" y="48"/>
                  </a:lnTo>
                  <a:lnTo>
                    <a:pt x="59" y="51"/>
                  </a:lnTo>
                  <a:lnTo>
                    <a:pt x="57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1"/>
                  </a:lnTo>
                  <a:lnTo>
                    <a:pt x="31" y="39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9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0" y="31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7" y="36"/>
                  </a:lnTo>
                  <a:lnTo>
                    <a:pt x="59" y="39"/>
                  </a:lnTo>
                  <a:lnTo>
                    <a:pt x="59" y="41"/>
                  </a:lnTo>
                  <a:lnTo>
                    <a:pt x="60" y="45"/>
                  </a:lnTo>
                  <a:lnTo>
                    <a:pt x="60" y="45"/>
                  </a:lnTo>
                  <a:close/>
                  <a:moveTo>
                    <a:pt x="0" y="45"/>
                  </a:moveTo>
                  <a:lnTo>
                    <a:pt x="0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7" y="86"/>
                  </a:lnTo>
                  <a:lnTo>
                    <a:pt x="35" y="88"/>
                  </a:lnTo>
                  <a:lnTo>
                    <a:pt x="45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7"/>
                  </a:lnTo>
                  <a:lnTo>
                    <a:pt x="83" y="70"/>
                  </a:lnTo>
                  <a:lnTo>
                    <a:pt x="87" y="62"/>
                  </a:lnTo>
                  <a:lnTo>
                    <a:pt x="89" y="54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6" y="12"/>
                  </a:lnTo>
                  <a:lnTo>
                    <a:pt x="70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19" y="7"/>
                  </a:lnTo>
                  <a:lnTo>
                    <a:pt x="13" y="12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0" y="36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1">
              <a:extLst>
                <a:ext uri="{FF2B5EF4-FFF2-40B4-BE49-F238E27FC236}">
                  <a16:creationId xmlns:a16="http://schemas.microsoft.com/office/drawing/2014/main" id="{0985020E-D617-42FB-9676-D48FD5148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1373188"/>
              <a:ext cx="247650" cy="142875"/>
            </a:xfrm>
            <a:custGeom>
              <a:avLst/>
              <a:gdLst>
                <a:gd name="T0" fmla="*/ 498 w 782"/>
                <a:gd name="T1" fmla="*/ 441 h 451"/>
                <a:gd name="T2" fmla="*/ 503 w 782"/>
                <a:gd name="T3" fmla="*/ 447 h 451"/>
                <a:gd name="T4" fmla="*/ 512 w 782"/>
                <a:gd name="T5" fmla="*/ 451 h 451"/>
                <a:gd name="T6" fmla="*/ 710 w 782"/>
                <a:gd name="T7" fmla="*/ 448 h 451"/>
                <a:gd name="T8" fmla="*/ 735 w 782"/>
                <a:gd name="T9" fmla="*/ 440 h 451"/>
                <a:gd name="T10" fmla="*/ 756 w 782"/>
                <a:gd name="T11" fmla="*/ 424 h 451"/>
                <a:gd name="T12" fmla="*/ 771 w 782"/>
                <a:gd name="T13" fmla="*/ 403 h 451"/>
                <a:gd name="T14" fmla="*/ 781 w 782"/>
                <a:gd name="T15" fmla="*/ 379 h 451"/>
                <a:gd name="T16" fmla="*/ 782 w 782"/>
                <a:gd name="T17" fmla="*/ 90 h 451"/>
                <a:gd name="T18" fmla="*/ 779 w 782"/>
                <a:gd name="T19" fmla="*/ 63 h 451"/>
                <a:gd name="T20" fmla="*/ 767 w 782"/>
                <a:gd name="T21" fmla="*/ 39 h 451"/>
                <a:gd name="T22" fmla="*/ 750 w 782"/>
                <a:gd name="T23" fmla="*/ 20 h 451"/>
                <a:gd name="T24" fmla="*/ 727 w 782"/>
                <a:gd name="T25" fmla="*/ 6 h 451"/>
                <a:gd name="T26" fmla="*/ 702 w 782"/>
                <a:gd name="T27" fmla="*/ 0 h 451"/>
                <a:gd name="T28" fmla="*/ 81 w 782"/>
                <a:gd name="T29" fmla="*/ 0 h 451"/>
                <a:gd name="T30" fmla="*/ 56 w 782"/>
                <a:gd name="T31" fmla="*/ 6 h 451"/>
                <a:gd name="T32" fmla="*/ 33 w 782"/>
                <a:gd name="T33" fmla="*/ 20 h 451"/>
                <a:gd name="T34" fmla="*/ 16 w 782"/>
                <a:gd name="T35" fmla="*/ 39 h 451"/>
                <a:gd name="T36" fmla="*/ 4 w 782"/>
                <a:gd name="T37" fmla="*/ 63 h 451"/>
                <a:gd name="T38" fmla="*/ 0 w 782"/>
                <a:gd name="T39" fmla="*/ 90 h 451"/>
                <a:gd name="T40" fmla="*/ 2 w 782"/>
                <a:gd name="T41" fmla="*/ 291 h 451"/>
                <a:gd name="T42" fmla="*/ 7 w 782"/>
                <a:gd name="T43" fmla="*/ 297 h 451"/>
                <a:gd name="T44" fmla="*/ 15 w 782"/>
                <a:gd name="T45" fmla="*/ 301 h 451"/>
                <a:gd name="T46" fmla="*/ 24 w 782"/>
                <a:gd name="T47" fmla="*/ 297 h 451"/>
                <a:gd name="T48" fmla="*/ 29 w 782"/>
                <a:gd name="T49" fmla="*/ 291 h 451"/>
                <a:gd name="T50" fmla="*/ 30 w 782"/>
                <a:gd name="T51" fmla="*/ 90 h 451"/>
                <a:gd name="T52" fmla="*/ 33 w 782"/>
                <a:gd name="T53" fmla="*/ 71 h 451"/>
                <a:gd name="T54" fmla="*/ 41 w 782"/>
                <a:gd name="T55" fmla="*/ 55 h 451"/>
                <a:gd name="T56" fmla="*/ 52 w 782"/>
                <a:gd name="T57" fmla="*/ 43 h 451"/>
                <a:gd name="T58" fmla="*/ 67 w 782"/>
                <a:gd name="T59" fmla="*/ 34 h 451"/>
                <a:gd name="T60" fmla="*/ 85 w 782"/>
                <a:gd name="T61" fmla="*/ 30 h 451"/>
                <a:gd name="T62" fmla="*/ 698 w 782"/>
                <a:gd name="T63" fmla="*/ 30 h 451"/>
                <a:gd name="T64" fmla="*/ 716 w 782"/>
                <a:gd name="T65" fmla="*/ 34 h 451"/>
                <a:gd name="T66" fmla="*/ 731 w 782"/>
                <a:gd name="T67" fmla="*/ 43 h 451"/>
                <a:gd name="T68" fmla="*/ 742 w 782"/>
                <a:gd name="T69" fmla="*/ 55 h 451"/>
                <a:gd name="T70" fmla="*/ 750 w 782"/>
                <a:gd name="T71" fmla="*/ 71 h 451"/>
                <a:gd name="T72" fmla="*/ 752 w 782"/>
                <a:gd name="T73" fmla="*/ 90 h 451"/>
                <a:gd name="T74" fmla="*/ 751 w 782"/>
                <a:gd name="T75" fmla="*/ 372 h 451"/>
                <a:gd name="T76" fmla="*/ 744 w 782"/>
                <a:gd name="T77" fmla="*/ 389 h 451"/>
                <a:gd name="T78" fmla="*/ 735 w 782"/>
                <a:gd name="T79" fmla="*/ 403 h 451"/>
                <a:gd name="T80" fmla="*/ 721 w 782"/>
                <a:gd name="T81" fmla="*/ 413 h 451"/>
                <a:gd name="T82" fmla="*/ 704 w 782"/>
                <a:gd name="T83" fmla="*/ 419 h 451"/>
                <a:gd name="T84" fmla="*/ 512 w 782"/>
                <a:gd name="T85" fmla="*/ 421 h 451"/>
                <a:gd name="T86" fmla="*/ 503 w 782"/>
                <a:gd name="T87" fmla="*/ 423 h 451"/>
                <a:gd name="T88" fmla="*/ 498 w 782"/>
                <a:gd name="T89" fmla="*/ 429 h 451"/>
                <a:gd name="T90" fmla="*/ 497 w 782"/>
                <a:gd name="T91" fmla="*/ 43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2" h="451">
                  <a:moveTo>
                    <a:pt x="497" y="436"/>
                  </a:moveTo>
                  <a:lnTo>
                    <a:pt x="497" y="439"/>
                  </a:lnTo>
                  <a:lnTo>
                    <a:pt x="498" y="441"/>
                  </a:lnTo>
                  <a:lnTo>
                    <a:pt x="499" y="444"/>
                  </a:lnTo>
                  <a:lnTo>
                    <a:pt x="501" y="446"/>
                  </a:lnTo>
                  <a:lnTo>
                    <a:pt x="503" y="447"/>
                  </a:lnTo>
                  <a:lnTo>
                    <a:pt x="506" y="449"/>
                  </a:lnTo>
                  <a:lnTo>
                    <a:pt x="509" y="451"/>
                  </a:lnTo>
                  <a:lnTo>
                    <a:pt x="512" y="451"/>
                  </a:lnTo>
                  <a:lnTo>
                    <a:pt x="692" y="451"/>
                  </a:lnTo>
                  <a:lnTo>
                    <a:pt x="702" y="449"/>
                  </a:lnTo>
                  <a:lnTo>
                    <a:pt x="710" y="448"/>
                  </a:lnTo>
                  <a:lnTo>
                    <a:pt x="719" y="446"/>
                  </a:lnTo>
                  <a:lnTo>
                    <a:pt x="727" y="443"/>
                  </a:lnTo>
                  <a:lnTo>
                    <a:pt x="735" y="440"/>
                  </a:lnTo>
                  <a:lnTo>
                    <a:pt x="742" y="436"/>
                  </a:lnTo>
                  <a:lnTo>
                    <a:pt x="750" y="430"/>
                  </a:lnTo>
                  <a:lnTo>
                    <a:pt x="756" y="424"/>
                  </a:lnTo>
                  <a:lnTo>
                    <a:pt x="762" y="417"/>
                  </a:lnTo>
                  <a:lnTo>
                    <a:pt x="767" y="411"/>
                  </a:lnTo>
                  <a:lnTo>
                    <a:pt x="771" y="403"/>
                  </a:lnTo>
                  <a:lnTo>
                    <a:pt x="776" y="396"/>
                  </a:lnTo>
                  <a:lnTo>
                    <a:pt x="779" y="387"/>
                  </a:lnTo>
                  <a:lnTo>
                    <a:pt x="781" y="379"/>
                  </a:lnTo>
                  <a:lnTo>
                    <a:pt x="782" y="369"/>
                  </a:lnTo>
                  <a:lnTo>
                    <a:pt x="782" y="361"/>
                  </a:lnTo>
                  <a:lnTo>
                    <a:pt x="782" y="90"/>
                  </a:lnTo>
                  <a:lnTo>
                    <a:pt x="782" y="80"/>
                  </a:lnTo>
                  <a:lnTo>
                    <a:pt x="781" y="71"/>
                  </a:lnTo>
                  <a:lnTo>
                    <a:pt x="779" y="63"/>
                  </a:lnTo>
                  <a:lnTo>
                    <a:pt x="776" y="54"/>
                  </a:lnTo>
                  <a:lnTo>
                    <a:pt x="771" y="47"/>
                  </a:lnTo>
                  <a:lnTo>
                    <a:pt x="767" y="39"/>
                  </a:lnTo>
                  <a:lnTo>
                    <a:pt x="762" y="32"/>
                  </a:lnTo>
                  <a:lnTo>
                    <a:pt x="756" y="25"/>
                  </a:lnTo>
                  <a:lnTo>
                    <a:pt x="750" y="20"/>
                  </a:lnTo>
                  <a:lnTo>
                    <a:pt x="742" y="15"/>
                  </a:lnTo>
                  <a:lnTo>
                    <a:pt x="735" y="10"/>
                  </a:lnTo>
                  <a:lnTo>
                    <a:pt x="727" y="6"/>
                  </a:lnTo>
                  <a:lnTo>
                    <a:pt x="719" y="4"/>
                  </a:lnTo>
                  <a:lnTo>
                    <a:pt x="710" y="1"/>
                  </a:lnTo>
                  <a:lnTo>
                    <a:pt x="702" y="0"/>
                  </a:lnTo>
                  <a:lnTo>
                    <a:pt x="692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4"/>
                  </a:lnTo>
                  <a:lnTo>
                    <a:pt x="56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1"/>
                  </a:lnTo>
                  <a:lnTo>
                    <a:pt x="1" y="80"/>
                  </a:lnTo>
                  <a:lnTo>
                    <a:pt x="0" y="90"/>
                  </a:lnTo>
                  <a:lnTo>
                    <a:pt x="0" y="285"/>
                  </a:lnTo>
                  <a:lnTo>
                    <a:pt x="1" y="288"/>
                  </a:lnTo>
                  <a:lnTo>
                    <a:pt x="2" y="291"/>
                  </a:lnTo>
                  <a:lnTo>
                    <a:pt x="3" y="293"/>
                  </a:lnTo>
                  <a:lnTo>
                    <a:pt x="5" y="295"/>
                  </a:lnTo>
                  <a:lnTo>
                    <a:pt x="7" y="297"/>
                  </a:lnTo>
                  <a:lnTo>
                    <a:pt x="10" y="298"/>
                  </a:lnTo>
                  <a:lnTo>
                    <a:pt x="13" y="300"/>
                  </a:lnTo>
                  <a:lnTo>
                    <a:pt x="15" y="301"/>
                  </a:lnTo>
                  <a:lnTo>
                    <a:pt x="18" y="300"/>
                  </a:lnTo>
                  <a:lnTo>
                    <a:pt x="21" y="298"/>
                  </a:lnTo>
                  <a:lnTo>
                    <a:pt x="24" y="297"/>
                  </a:lnTo>
                  <a:lnTo>
                    <a:pt x="26" y="295"/>
                  </a:lnTo>
                  <a:lnTo>
                    <a:pt x="28" y="293"/>
                  </a:lnTo>
                  <a:lnTo>
                    <a:pt x="29" y="291"/>
                  </a:lnTo>
                  <a:lnTo>
                    <a:pt x="30" y="288"/>
                  </a:lnTo>
                  <a:lnTo>
                    <a:pt x="30" y="285"/>
                  </a:lnTo>
                  <a:lnTo>
                    <a:pt x="30" y="90"/>
                  </a:lnTo>
                  <a:lnTo>
                    <a:pt x="31" y="83"/>
                  </a:lnTo>
                  <a:lnTo>
                    <a:pt x="32" y="78"/>
                  </a:lnTo>
                  <a:lnTo>
                    <a:pt x="33" y="71"/>
                  </a:lnTo>
                  <a:lnTo>
                    <a:pt x="35" y="66"/>
                  </a:lnTo>
                  <a:lnTo>
                    <a:pt x="37" y="61"/>
                  </a:lnTo>
                  <a:lnTo>
                    <a:pt x="41" y="55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2" y="37"/>
                  </a:lnTo>
                  <a:lnTo>
                    <a:pt x="67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5" y="30"/>
                  </a:lnTo>
                  <a:lnTo>
                    <a:pt x="91" y="30"/>
                  </a:lnTo>
                  <a:lnTo>
                    <a:pt x="692" y="30"/>
                  </a:lnTo>
                  <a:lnTo>
                    <a:pt x="698" y="30"/>
                  </a:lnTo>
                  <a:lnTo>
                    <a:pt x="704" y="31"/>
                  </a:lnTo>
                  <a:lnTo>
                    <a:pt x="710" y="32"/>
                  </a:lnTo>
                  <a:lnTo>
                    <a:pt x="716" y="34"/>
                  </a:lnTo>
                  <a:lnTo>
                    <a:pt x="721" y="37"/>
                  </a:lnTo>
                  <a:lnTo>
                    <a:pt x="726" y="39"/>
                  </a:lnTo>
                  <a:lnTo>
                    <a:pt x="731" y="43"/>
                  </a:lnTo>
                  <a:lnTo>
                    <a:pt x="735" y="47"/>
                  </a:lnTo>
                  <a:lnTo>
                    <a:pt x="738" y="51"/>
                  </a:lnTo>
                  <a:lnTo>
                    <a:pt x="742" y="55"/>
                  </a:lnTo>
                  <a:lnTo>
                    <a:pt x="744" y="61"/>
                  </a:lnTo>
                  <a:lnTo>
                    <a:pt x="748" y="66"/>
                  </a:lnTo>
                  <a:lnTo>
                    <a:pt x="750" y="71"/>
                  </a:lnTo>
                  <a:lnTo>
                    <a:pt x="751" y="78"/>
                  </a:lnTo>
                  <a:lnTo>
                    <a:pt x="752" y="83"/>
                  </a:lnTo>
                  <a:lnTo>
                    <a:pt x="752" y="90"/>
                  </a:lnTo>
                  <a:lnTo>
                    <a:pt x="752" y="361"/>
                  </a:lnTo>
                  <a:lnTo>
                    <a:pt x="752" y="366"/>
                  </a:lnTo>
                  <a:lnTo>
                    <a:pt x="751" y="372"/>
                  </a:lnTo>
                  <a:lnTo>
                    <a:pt x="750" y="379"/>
                  </a:lnTo>
                  <a:lnTo>
                    <a:pt x="748" y="384"/>
                  </a:lnTo>
                  <a:lnTo>
                    <a:pt x="744" y="389"/>
                  </a:lnTo>
                  <a:lnTo>
                    <a:pt x="742" y="394"/>
                  </a:lnTo>
                  <a:lnTo>
                    <a:pt x="738" y="399"/>
                  </a:lnTo>
                  <a:lnTo>
                    <a:pt x="735" y="403"/>
                  </a:lnTo>
                  <a:lnTo>
                    <a:pt x="731" y="407"/>
                  </a:lnTo>
                  <a:lnTo>
                    <a:pt x="726" y="410"/>
                  </a:lnTo>
                  <a:lnTo>
                    <a:pt x="721" y="413"/>
                  </a:lnTo>
                  <a:lnTo>
                    <a:pt x="716" y="415"/>
                  </a:lnTo>
                  <a:lnTo>
                    <a:pt x="710" y="417"/>
                  </a:lnTo>
                  <a:lnTo>
                    <a:pt x="704" y="419"/>
                  </a:lnTo>
                  <a:lnTo>
                    <a:pt x="698" y="421"/>
                  </a:lnTo>
                  <a:lnTo>
                    <a:pt x="692" y="421"/>
                  </a:lnTo>
                  <a:lnTo>
                    <a:pt x="512" y="421"/>
                  </a:lnTo>
                  <a:lnTo>
                    <a:pt x="509" y="421"/>
                  </a:lnTo>
                  <a:lnTo>
                    <a:pt x="506" y="422"/>
                  </a:lnTo>
                  <a:lnTo>
                    <a:pt x="503" y="423"/>
                  </a:lnTo>
                  <a:lnTo>
                    <a:pt x="501" y="425"/>
                  </a:lnTo>
                  <a:lnTo>
                    <a:pt x="499" y="427"/>
                  </a:lnTo>
                  <a:lnTo>
                    <a:pt x="498" y="429"/>
                  </a:lnTo>
                  <a:lnTo>
                    <a:pt x="497" y="432"/>
                  </a:lnTo>
                  <a:lnTo>
                    <a:pt x="497" y="436"/>
                  </a:lnTo>
                  <a:lnTo>
                    <a:pt x="497" y="4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D746C83-A24D-4180-B480-FABF6C4C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82" y="480574"/>
            <a:ext cx="4823623" cy="57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8" grpId="0"/>
      <p:bldP spid="62" grpId="0"/>
      <p:bldP spid="66" grpId="0"/>
      <p:bldP spid="89" grpId="0"/>
      <p:bldP spid="93" grpId="0"/>
      <p:bldP spid="94" grpId="0"/>
      <p:bldP spid="98" grpId="0"/>
      <p:bldP spid="109" grpId="0" animBg="1"/>
      <p:bldP spid="110" grpId="0" animBg="1"/>
      <p:bldP spid="1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728D2-CA63-4D6E-8857-A88E2157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3C8F46-9B32-4234-89E9-39C1A7F84F42}"/>
              </a:ext>
            </a:extLst>
          </p:cNvPr>
          <p:cNvSpPr/>
          <p:nvPr/>
        </p:nvSpPr>
        <p:spPr>
          <a:xfrm>
            <a:off x="8819967" y="2374471"/>
            <a:ext cx="1895477" cy="1895477"/>
          </a:xfrm>
          <a:prstGeom prst="roundRect">
            <a:avLst/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/>
          <a:lstStyle/>
          <a:p>
            <a:pPr algn="ctr"/>
            <a:r>
              <a:rPr lang="en-US" dirty="0"/>
              <a:t>CART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C3DA7E-6443-4E0A-8CC5-CFDAD329C086}"/>
              </a:ext>
            </a:extLst>
          </p:cNvPr>
          <p:cNvGrpSpPr/>
          <p:nvPr/>
        </p:nvGrpSpPr>
        <p:grpSpPr>
          <a:xfrm>
            <a:off x="9624830" y="2926939"/>
            <a:ext cx="287338" cy="287338"/>
            <a:chOff x="2025650" y="1344613"/>
            <a:chExt cx="287338" cy="287338"/>
          </a:xfrm>
          <a:solidFill>
            <a:schemeClr val="bg1"/>
          </a:solidFill>
        </p:grpSpPr>
        <p:sp>
          <p:nvSpPr>
            <p:cNvPr id="10" name="Freeform 54">
              <a:extLst>
                <a:ext uri="{FF2B5EF4-FFF2-40B4-BE49-F238E27FC236}">
                  <a16:creationId xmlns:a16="http://schemas.microsoft.com/office/drawing/2014/main" id="{5339CF41-4180-44EC-BDEF-D52B2E965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1468438"/>
              <a:ext cx="287338" cy="163513"/>
            </a:xfrm>
            <a:custGeom>
              <a:avLst/>
              <a:gdLst>
                <a:gd name="T0" fmla="*/ 30 w 903"/>
                <a:gd name="T1" fmla="*/ 271 h 511"/>
                <a:gd name="T2" fmla="*/ 301 w 903"/>
                <a:gd name="T3" fmla="*/ 291 h 511"/>
                <a:gd name="T4" fmla="*/ 308 w 903"/>
                <a:gd name="T5" fmla="*/ 313 h 511"/>
                <a:gd name="T6" fmla="*/ 319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6 w 903"/>
                <a:gd name="T13" fmla="*/ 361 h 511"/>
                <a:gd name="T14" fmla="*/ 556 w 903"/>
                <a:gd name="T15" fmla="*/ 360 h 511"/>
                <a:gd name="T16" fmla="*/ 579 w 903"/>
                <a:gd name="T17" fmla="*/ 353 h 511"/>
                <a:gd name="T18" fmla="*/ 600 w 903"/>
                <a:gd name="T19" fmla="*/ 339 h 511"/>
                <a:gd name="T20" fmla="*/ 619 w 903"/>
                <a:gd name="T21" fmla="*/ 321 h 511"/>
                <a:gd name="T22" fmla="*/ 629 w 903"/>
                <a:gd name="T23" fmla="*/ 301 h 511"/>
                <a:gd name="T24" fmla="*/ 632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1 w 903"/>
                <a:gd name="T31" fmla="*/ 249 h 511"/>
                <a:gd name="T32" fmla="*/ 760 w 903"/>
                <a:gd name="T33" fmla="*/ 2 h 511"/>
                <a:gd name="T34" fmla="*/ 586 w 903"/>
                <a:gd name="T35" fmla="*/ 0 h 511"/>
                <a:gd name="T36" fmla="*/ 579 w 903"/>
                <a:gd name="T37" fmla="*/ 3 h 511"/>
                <a:gd name="T38" fmla="*/ 574 w 903"/>
                <a:gd name="T39" fmla="*/ 9 h 511"/>
                <a:gd name="T40" fmla="*/ 572 w 903"/>
                <a:gd name="T41" fmla="*/ 18 h 511"/>
                <a:gd name="T42" fmla="*/ 577 w 903"/>
                <a:gd name="T43" fmla="*/ 26 h 511"/>
                <a:gd name="T44" fmla="*/ 584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1 w 903"/>
                <a:gd name="T53" fmla="*/ 256 h 511"/>
                <a:gd name="T54" fmla="*/ 600 w 903"/>
                <a:gd name="T55" fmla="*/ 294 h 511"/>
                <a:gd name="T56" fmla="*/ 589 w 903"/>
                <a:gd name="T57" fmla="*/ 310 h 511"/>
                <a:gd name="T58" fmla="*/ 561 w 903"/>
                <a:gd name="T59" fmla="*/ 327 h 511"/>
                <a:gd name="T60" fmla="*/ 376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1 w 903"/>
                <a:gd name="T67" fmla="*/ 256 h 511"/>
                <a:gd name="T68" fmla="*/ 329 w 903"/>
                <a:gd name="T69" fmla="*/ 248 h 511"/>
                <a:gd name="T70" fmla="*/ 322 w 903"/>
                <a:gd name="T71" fmla="*/ 242 h 511"/>
                <a:gd name="T72" fmla="*/ 41 w 903"/>
                <a:gd name="T73" fmla="*/ 241 h 511"/>
                <a:gd name="T74" fmla="*/ 349 w 903"/>
                <a:gd name="T75" fmla="*/ 30 h 511"/>
                <a:gd name="T76" fmla="*/ 357 w 903"/>
                <a:gd name="T77" fmla="*/ 26 h 511"/>
                <a:gd name="T78" fmla="*/ 361 w 903"/>
                <a:gd name="T79" fmla="*/ 18 h 511"/>
                <a:gd name="T80" fmla="*/ 360 w 903"/>
                <a:gd name="T81" fmla="*/ 9 h 511"/>
                <a:gd name="T82" fmla="*/ 355 w 903"/>
                <a:gd name="T83" fmla="*/ 3 h 511"/>
                <a:gd name="T84" fmla="*/ 346 w 903"/>
                <a:gd name="T85" fmla="*/ 0 h 511"/>
                <a:gd name="T86" fmla="*/ 143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0 w 903"/>
                <a:gd name="T93" fmla="*/ 255 h 511"/>
                <a:gd name="T94" fmla="*/ 0 w 903"/>
                <a:gd name="T95" fmla="*/ 495 h 511"/>
                <a:gd name="T96" fmla="*/ 3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6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1" y="271"/>
                  </a:lnTo>
                  <a:lnTo>
                    <a:pt x="301" y="284"/>
                  </a:lnTo>
                  <a:lnTo>
                    <a:pt x="301" y="291"/>
                  </a:lnTo>
                  <a:lnTo>
                    <a:pt x="302" y="299"/>
                  </a:lnTo>
                  <a:lnTo>
                    <a:pt x="304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5" y="326"/>
                  </a:lnTo>
                  <a:lnTo>
                    <a:pt x="319" y="332"/>
                  </a:lnTo>
                  <a:lnTo>
                    <a:pt x="324" y="338"/>
                  </a:lnTo>
                  <a:lnTo>
                    <a:pt x="330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8" y="355"/>
                  </a:lnTo>
                  <a:lnTo>
                    <a:pt x="355" y="358"/>
                  </a:lnTo>
                  <a:lnTo>
                    <a:pt x="362" y="359"/>
                  </a:lnTo>
                  <a:lnTo>
                    <a:pt x="369" y="361"/>
                  </a:lnTo>
                  <a:lnTo>
                    <a:pt x="376" y="361"/>
                  </a:lnTo>
                  <a:lnTo>
                    <a:pt x="541" y="361"/>
                  </a:lnTo>
                  <a:lnTo>
                    <a:pt x="549" y="361"/>
                  </a:lnTo>
                  <a:lnTo>
                    <a:pt x="556" y="360"/>
                  </a:lnTo>
                  <a:lnTo>
                    <a:pt x="563" y="358"/>
                  </a:lnTo>
                  <a:lnTo>
                    <a:pt x="571" y="355"/>
                  </a:lnTo>
                  <a:lnTo>
                    <a:pt x="579" y="353"/>
                  </a:lnTo>
                  <a:lnTo>
                    <a:pt x="586" y="348"/>
                  </a:lnTo>
                  <a:lnTo>
                    <a:pt x="593" y="344"/>
                  </a:lnTo>
                  <a:lnTo>
                    <a:pt x="600" y="339"/>
                  </a:lnTo>
                  <a:lnTo>
                    <a:pt x="607" y="333"/>
                  </a:lnTo>
                  <a:lnTo>
                    <a:pt x="613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7" y="309"/>
                  </a:lnTo>
                  <a:lnTo>
                    <a:pt x="629" y="301"/>
                  </a:lnTo>
                  <a:lnTo>
                    <a:pt x="631" y="294"/>
                  </a:lnTo>
                  <a:lnTo>
                    <a:pt x="632" y="286"/>
                  </a:lnTo>
                  <a:lnTo>
                    <a:pt x="632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2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1" y="249"/>
                  </a:lnTo>
                  <a:lnTo>
                    <a:pt x="901" y="249"/>
                  </a:lnTo>
                  <a:lnTo>
                    <a:pt x="765" y="7"/>
                  </a:lnTo>
                  <a:lnTo>
                    <a:pt x="763" y="4"/>
                  </a:lnTo>
                  <a:lnTo>
                    <a:pt x="760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586" y="0"/>
                  </a:lnTo>
                  <a:lnTo>
                    <a:pt x="584" y="1"/>
                  </a:lnTo>
                  <a:lnTo>
                    <a:pt x="581" y="1"/>
                  </a:lnTo>
                  <a:lnTo>
                    <a:pt x="579" y="3"/>
                  </a:lnTo>
                  <a:lnTo>
                    <a:pt x="577" y="4"/>
                  </a:lnTo>
                  <a:lnTo>
                    <a:pt x="575" y="6"/>
                  </a:lnTo>
                  <a:lnTo>
                    <a:pt x="574" y="9"/>
                  </a:lnTo>
                  <a:lnTo>
                    <a:pt x="572" y="12"/>
                  </a:lnTo>
                  <a:lnTo>
                    <a:pt x="571" y="15"/>
                  </a:lnTo>
                  <a:lnTo>
                    <a:pt x="572" y="18"/>
                  </a:lnTo>
                  <a:lnTo>
                    <a:pt x="574" y="21"/>
                  </a:lnTo>
                  <a:lnTo>
                    <a:pt x="575" y="23"/>
                  </a:lnTo>
                  <a:lnTo>
                    <a:pt x="577" y="26"/>
                  </a:lnTo>
                  <a:lnTo>
                    <a:pt x="579" y="28"/>
                  </a:lnTo>
                  <a:lnTo>
                    <a:pt x="581" y="29"/>
                  </a:lnTo>
                  <a:lnTo>
                    <a:pt x="584" y="30"/>
                  </a:lnTo>
                  <a:lnTo>
                    <a:pt x="586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7" y="241"/>
                  </a:lnTo>
                  <a:lnTo>
                    <a:pt x="614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2" y="253"/>
                  </a:lnTo>
                  <a:lnTo>
                    <a:pt x="601" y="256"/>
                  </a:lnTo>
                  <a:lnTo>
                    <a:pt x="601" y="286"/>
                  </a:lnTo>
                  <a:lnTo>
                    <a:pt x="601" y="289"/>
                  </a:lnTo>
                  <a:lnTo>
                    <a:pt x="600" y="294"/>
                  </a:lnTo>
                  <a:lnTo>
                    <a:pt x="598" y="298"/>
                  </a:lnTo>
                  <a:lnTo>
                    <a:pt x="596" y="301"/>
                  </a:lnTo>
                  <a:lnTo>
                    <a:pt x="589" y="310"/>
                  </a:lnTo>
                  <a:lnTo>
                    <a:pt x="581" y="316"/>
                  </a:lnTo>
                  <a:lnTo>
                    <a:pt x="571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1" y="331"/>
                  </a:lnTo>
                  <a:lnTo>
                    <a:pt x="376" y="331"/>
                  </a:lnTo>
                  <a:lnTo>
                    <a:pt x="368" y="330"/>
                  </a:lnTo>
                  <a:lnTo>
                    <a:pt x="360" y="327"/>
                  </a:lnTo>
                  <a:lnTo>
                    <a:pt x="353" y="323"/>
                  </a:lnTo>
                  <a:lnTo>
                    <a:pt x="345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2" y="293"/>
                  </a:lnTo>
                  <a:lnTo>
                    <a:pt x="331" y="284"/>
                  </a:lnTo>
                  <a:lnTo>
                    <a:pt x="331" y="256"/>
                  </a:lnTo>
                  <a:lnTo>
                    <a:pt x="331" y="253"/>
                  </a:lnTo>
                  <a:lnTo>
                    <a:pt x="330" y="250"/>
                  </a:lnTo>
                  <a:lnTo>
                    <a:pt x="329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2" y="242"/>
                  </a:lnTo>
                  <a:lnTo>
                    <a:pt x="319" y="241"/>
                  </a:lnTo>
                  <a:lnTo>
                    <a:pt x="316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346" y="30"/>
                  </a:lnTo>
                  <a:lnTo>
                    <a:pt x="349" y="30"/>
                  </a:lnTo>
                  <a:lnTo>
                    <a:pt x="352" y="29"/>
                  </a:lnTo>
                  <a:lnTo>
                    <a:pt x="355" y="28"/>
                  </a:lnTo>
                  <a:lnTo>
                    <a:pt x="357" y="26"/>
                  </a:lnTo>
                  <a:lnTo>
                    <a:pt x="359" y="23"/>
                  </a:lnTo>
                  <a:lnTo>
                    <a:pt x="360" y="21"/>
                  </a:lnTo>
                  <a:lnTo>
                    <a:pt x="361" y="18"/>
                  </a:lnTo>
                  <a:lnTo>
                    <a:pt x="361" y="15"/>
                  </a:lnTo>
                  <a:lnTo>
                    <a:pt x="361" y="12"/>
                  </a:lnTo>
                  <a:lnTo>
                    <a:pt x="360" y="9"/>
                  </a:lnTo>
                  <a:lnTo>
                    <a:pt x="359" y="6"/>
                  </a:lnTo>
                  <a:lnTo>
                    <a:pt x="357" y="4"/>
                  </a:lnTo>
                  <a:lnTo>
                    <a:pt x="355" y="3"/>
                  </a:lnTo>
                  <a:lnTo>
                    <a:pt x="352" y="1"/>
                  </a:lnTo>
                  <a:lnTo>
                    <a:pt x="349" y="1"/>
                  </a:lnTo>
                  <a:lnTo>
                    <a:pt x="346" y="0"/>
                  </a:lnTo>
                  <a:lnTo>
                    <a:pt x="151" y="0"/>
                  </a:lnTo>
                  <a:lnTo>
                    <a:pt x="147" y="1"/>
                  </a:lnTo>
                  <a:lnTo>
                    <a:pt x="143" y="2"/>
                  </a:lnTo>
                  <a:lnTo>
                    <a:pt x="140" y="4"/>
                  </a:lnTo>
                  <a:lnTo>
                    <a:pt x="137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1" y="502"/>
                  </a:lnTo>
                  <a:lnTo>
                    <a:pt x="3" y="504"/>
                  </a:lnTo>
                  <a:lnTo>
                    <a:pt x="4" y="506"/>
                  </a:lnTo>
                  <a:lnTo>
                    <a:pt x="6" y="508"/>
                  </a:lnTo>
                  <a:lnTo>
                    <a:pt x="10" y="509"/>
                  </a:lnTo>
                  <a:lnTo>
                    <a:pt x="12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4" y="509"/>
                  </a:lnTo>
                  <a:lnTo>
                    <a:pt x="896" y="508"/>
                  </a:lnTo>
                  <a:lnTo>
                    <a:pt x="898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7E2BBBD4-ECCF-4D8E-9634-F28C55CB8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0" y="1344613"/>
              <a:ext cx="104775" cy="142875"/>
            </a:xfrm>
            <a:custGeom>
              <a:avLst/>
              <a:gdLst>
                <a:gd name="T0" fmla="*/ 26 w 331"/>
                <a:gd name="T1" fmla="*/ 177 h 452"/>
                <a:gd name="T2" fmla="*/ 150 w 331"/>
                <a:gd name="T3" fmla="*/ 52 h 452"/>
                <a:gd name="T4" fmla="*/ 150 w 331"/>
                <a:gd name="T5" fmla="*/ 437 h 452"/>
                <a:gd name="T6" fmla="*/ 150 w 331"/>
                <a:gd name="T7" fmla="*/ 440 h 452"/>
                <a:gd name="T8" fmla="*/ 151 w 331"/>
                <a:gd name="T9" fmla="*/ 443 h 452"/>
                <a:gd name="T10" fmla="*/ 154 w 331"/>
                <a:gd name="T11" fmla="*/ 445 h 452"/>
                <a:gd name="T12" fmla="*/ 155 w 331"/>
                <a:gd name="T13" fmla="*/ 448 h 452"/>
                <a:gd name="T14" fmla="*/ 157 w 331"/>
                <a:gd name="T15" fmla="*/ 450 h 452"/>
                <a:gd name="T16" fmla="*/ 160 w 331"/>
                <a:gd name="T17" fmla="*/ 451 h 452"/>
                <a:gd name="T18" fmla="*/ 162 w 331"/>
                <a:gd name="T19" fmla="*/ 452 h 452"/>
                <a:gd name="T20" fmla="*/ 165 w 331"/>
                <a:gd name="T21" fmla="*/ 452 h 452"/>
                <a:gd name="T22" fmla="*/ 169 w 331"/>
                <a:gd name="T23" fmla="*/ 452 h 452"/>
                <a:gd name="T24" fmla="*/ 172 w 331"/>
                <a:gd name="T25" fmla="*/ 451 h 452"/>
                <a:gd name="T26" fmla="*/ 174 w 331"/>
                <a:gd name="T27" fmla="*/ 450 h 452"/>
                <a:gd name="T28" fmla="*/ 176 w 331"/>
                <a:gd name="T29" fmla="*/ 448 h 452"/>
                <a:gd name="T30" fmla="*/ 178 w 331"/>
                <a:gd name="T31" fmla="*/ 445 h 452"/>
                <a:gd name="T32" fmla="*/ 179 w 331"/>
                <a:gd name="T33" fmla="*/ 443 h 452"/>
                <a:gd name="T34" fmla="*/ 180 w 331"/>
                <a:gd name="T35" fmla="*/ 440 h 452"/>
                <a:gd name="T36" fmla="*/ 180 w 331"/>
                <a:gd name="T37" fmla="*/ 437 h 452"/>
                <a:gd name="T38" fmla="*/ 180 w 331"/>
                <a:gd name="T39" fmla="*/ 52 h 452"/>
                <a:gd name="T40" fmla="*/ 306 w 331"/>
                <a:gd name="T41" fmla="*/ 177 h 452"/>
                <a:gd name="T42" fmla="*/ 308 w 331"/>
                <a:gd name="T43" fmla="*/ 178 h 452"/>
                <a:gd name="T44" fmla="*/ 310 w 331"/>
                <a:gd name="T45" fmla="*/ 181 h 452"/>
                <a:gd name="T46" fmla="*/ 313 w 331"/>
                <a:gd name="T47" fmla="*/ 182 h 452"/>
                <a:gd name="T48" fmla="*/ 316 w 331"/>
                <a:gd name="T49" fmla="*/ 182 h 452"/>
                <a:gd name="T50" fmla="*/ 319 w 331"/>
                <a:gd name="T51" fmla="*/ 182 h 452"/>
                <a:gd name="T52" fmla="*/ 322 w 331"/>
                <a:gd name="T53" fmla="*/ 181 h 452"/>
                <a:gd name="T54" fmla="*/ 324 w 331"/>
                <a:gd name="T55" fmla="*/ 178 h 452"/>
                <a:gd name="T56" fmla="*/ 326 w 331"/>
                <a:gd name="T57" fmla="*/ 177 h 452"/>
                <a:gd name="T58" fmla="*/ 328 w 331"/>
                <a:gd name="T59" fmla="*/ 174 h 452"/>
                <a:gd name="T60" fmla="*/ 330 w 331"/>
                <a:gd name="T61" fmla="*/ 172 h 452"/>
                <a:gd name="T62" fmla="*/ 330 w 331"/>
                <a:gd name="T63" fmla="*/ 169 h 452"/>
                <a:gd name="T64" fmla="*/ 331 w 331"/>
                <a:gd name="T65" fmla="*/ 167 h 452"/>
                <a:gd name="T66" fmla="*/ 330 w 331"/>
                <a:gd name="T67" fmla="*/ 163 h 452"/>
                <a:gd name="T68" fmla="*/ 330 w 331"/>
                <a:gd name="T69" fmla="*/ 160 h 452"/>
                <a:gd name="T70" fmla="*/ 328 w 331"/>
                <a:gd name="T71" fmla="*/ 158 h 452"/>
                <a:gd name="T72" fmla="*/ 326 w 331"/>
                <a:gd name="T73" fmla="*/ 156 h 452"/>
                <a:gd name="T74" fmla="*/ 176 w 331"/>
                <a:gd name="T75" fmla="*/ 5 h 452"/>
                <a:gd name="T76" fmla="*/ 174 w 331"/>
                <a:gd name="T77" fmla="*/ 4 h 452"/>
                <a:gd name="T78" fmla="*/ 172 w 331"/>
                <a:gd name="T79" fmla="*/ 3 h 452"/>
                <a:gd name="T80" fmla="*/ 169 w 331"/>
                <a:gd name="T81" fmla="*/ 2 h 452"/>
                <a:gd name="T82" fmla="*/ 165 w 331"/>
                <a:gd name="T83" fmla="*/ 0 h 452"/>
                <a:gd name="T84" fmla="*/ 162 w 331"/>
                <a:gd name="T85" fmla="*/ 2 h 452"/>
                <a:gd name="T86" fmla="*/ 160 w 331"/>
                <a:gd name="T87" fmla="*/ 3 h 452"/>
                <a:gd name="T88" fmla="*/ 157 w 331"/>
                <a:gd name="T89" fmla="*/ 4 h 452"/>
                <a:gd name="T90" fmla="*/ 155 w 331"/>
                <a:gd name="T91" fmla="*/ 5 h 452"/>
                <a:gd name="T92" fmla="*/ 4 w 331"/>
                <a:gd name="T93" fmla="*/ 156 h 452"/>
                <a:gd name="T94" fmla="*/ 2 w 331"/>
                <a:gd name="T95" fmla="*/ 158 h 452"/>
                <a:gd name="T96" fmla="*/ 1 w 331"/>
                <a:gd name="T97" fmla="*/ 160 h 452"/>
                <a:gd name="T98" fmla="*/ 0 w 331"/>
                <a:gd name="T99" fmla="*/ 163 h 452"/>
                <a:gd name="T100" fmla="*/ 0 w 331"/>
                <a:gd name="T101" fmla="*/ 167 h 452"/>
                <a:gd name="T102" fmla="*/ 0 w 331"/>
                <a:gd name="T103" fmla="*/ 169 h 452"/>
                <a:gd name="T104" fmla="*/ 1 w 331"/>
                <a:gd name="T105" fmla="*/ 172 h 452"/>
                <a:gd name="T106" fmla="*/ 2 w 331"/>
                <a:gd name="T107" fmla="*/ 174 h 452"/>
                <a:gd name="T108" fmla="*/ 4 w 331"/>
                <a:gd name="T109" fmla="*/ 177 h 452"/>
                <a:gd name="T110" fmla="*/ 7 w 331"/>
                <a:gd name="T111" fmla="*/ 180 h 452"/>
                <a:gd name="T112" fmla="*/ 10 w 331"/>
                <a:gd name="T113" fmla="*/ 181 h 452"/>
                <a:gd name="T114" fmla="*/ 12 w 331"/>
                <a:gd name="T115" fmla="*/ 182 h 452"/>
                <a:gd name="T116" fmla="*/ 15 w 331"/>
                <a:gd name="T117" fmla="*/ 182 h 452"/>
                <a:gd name="T118" fmla="*/ 18 w 331"/>
                <a:gd name="T119" fmla="*/ 182 h 452"/>
                <a:gd name="T120" fmla="*/ 21 w 331"/>
                <a:gd name="T121" fmla="*/ 181 h 452"/>
                <a:gd name="T122" fmla="*/ 24 w 331"/>
                <a:gd name="T123" fmla="*/ 180 h 452"/>
                <a:gd name="T124" fmla="*/ 26 w 331"/>
                <a:gd name="T125" fmla="*/ 17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26" y="177"/>
                  </a:moveTo>
                  <a:lnTo>
                    <a:pt x="150" y="52"/>
                  </a:lnTo>
                  <a:lnTo>
                    <a:pt x="150" y="437"/>
                  </a:lnTo>
                  <a:lnTo>
                    <a:pt x="150" y="440"/>
                  </a:lnTo>
                  <a:lnTo>
                    <a:pt x="151" y="443"/>
                  </a:lnTo>
                  <a:lnTo>
                    <a:pt x="154" y="445"/>
                  </a:lnTo>
                  <a:lnTo>
                    <a:pt x="155" y="448"/>
                  </a:lnTo>
                  <a:lnTo>
                    <a:pt x="157" y="450"/>
                  </a:lnTo>
                  <a:lnTo>
                    <a:pt x="160" y="451"/>
                  </a:lnTo>
                  <a:lnTo>
                    <a:pt x="162" y="452"/>
                  </a:lnTo>
                  <a:lnTo>
                    <a:pt x="165" y="452"/>
                  </a:lnTo>
                  <a:lnTo>
                    <a:pt x="169" y="452"/>
                  </a:lnTo>
                  <a:lnTo>
                    <a:pt x="172" y="451"/>
                  </a:lnTo>
                  <a:lnTo>
                    <a:pt x="174" y="450"/>
                  </a:lnTo>
                  <a:lnTo>
                    <a:pt x="176" y="448"/>
                  </a:lnTo>
                  <a:lnTo>
                    <a:pt x="178" y="445"/>
                  </a:lnTo>
                  <a:lnTo>
                    <a:pt x="179" y="443"/>
                  </a:lnTo>
                  <a:lnTo>
                    <a:pt x="180" y="440"/>
                  </a:lnTo>
                  <a:lnTo>
                    <a:pt x="180" y="437"/>
                  </a:lnTo>
                  <a:lnTo>
                    <a:pt x="180" y="52"/>
                  </a:lnTo>
                  <a:lnTo>
                    <a:pt x="306" y="177"/>
                  </a:lnTo>
                  <a:lnTo>
                    <a:pt x="308" y="178"/>
                  </a:lnTo>
                  <a:lnTo>
                    <a:pt x="310" y="181"/>
                  </a:lnTo>
                  <a:lnTo>
                    <a:pt x="313" y="182"/>
                  </a:lnTo>
                  <a:lnTo>
                    <a:pt x="316" y="182"/>
                  </a:lnTo>
                  <a:lnTo>
                    <a:pt x="319" y="182"/>
                  </a:lnTo>
                  <a:lnTo>
                    <a:pt x="322" y="181"/>
                  </a:lnTo>
                  <a:lnTo>
                    <a:pt x="324" y="178"/>
                  </a:lnTo>
                  <a:lnTo>
                    <a:pt x="326" y="177"/>
                  </a:lnTo>
                  <a:lnTo>
                    <a:pt x="328" y="174"/>
                  </a:lnTo>
                  <a:lnTo>
                    <a:pt x="330" y="172"/>
                  </a:lnTo>
                  <a:lnTo>
                    <a:pt x="330" y="169"/>
                  </a:lnTo>
                  <a:lnTo>
                    <a:pt x="331" y="167"/>
                  </a:lnTo>
                  <a:lnTo>
                    <a:pt x="330" y="163"/>
                  </a:lnTo>
                  <a:lnTo>
                    <a:pt x="330" y="160"/>
                  </a:lnTo>
                  <a:lnTo>
                    <a:pt x="328" y="158"/>
                  </a:lnTo>
                  <a:lnTo>
                    <a:pt x="326" y="156"/>
                  </a:lnTo>
                  <a:lnTo>
                    <a:pt x="176" y="5"/>
                  </a:lnTo>
                  <a:lnTo>
                    <a:pt x="174" y="4"/>
                  </a:lnTo>
                  <a:lnTo>
                    <a:pt x="172" y="3"/>
                  </a:lnTo>
                  <a:lnTo>
                    <a:pt x="169" y="2"/>
                  </a:lnTo>
                  <a:lnTo>
                    <a:pt x="165" y="0"/>
                  </a:lnTo>
                  <a:lnTo>
                    <a:pt x="162" y="2"/>
                  </a:lnTo>
                  <a:lnTo>
                    <a:pt x="160" y="3"/>
                  </a:lnTo>
                  <a:lnTo>
                    <a:pt x="157" y="4"/>
                  </a:lnTo>
                  <a:lnTo>
                    <a:pt x="155" y="5"/>
                  </a:lnTo>
                  <a:lnTo>
                    <a:pt x="4" y="156"/>
                  </a:lnTo>
                  <a:lnTo>
                    <a:pt x="2" y="158"/>
                  </a:lnTo>
                  <a:lnTo>
                    <a:pt x="1" y="160"/>
                  </a:lnTo>
                  <a:lnTo>
                    <a:pt x="0" y="163"/>
                  </a:lnTo>
                  <a:lnTo>
                    <a:pt x="0" y="167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7"/>
                  </a:lnTo>
                  <a:lnTo>
                    <a:pt x="7" y="180"/>
                  </a:lnTo>
                  <a:lnTo>
                    <a:pt x="10" y="181"/>
                  </a:lnTo>
                  <a:lnTo>
                    <a:pt x="12" y="182"/>
                  </a:lnTo>
                  <a:lnTo>
                    <a:pt x="15" y="182"/>
                  </a:lnTo>
                  <a:lnTo>
                    <a:pt x="18" y="182"/>
                  </a:lnTo>
                  <a:lnTo>
                    <a:pt x="21" y="181"/>
                  </a:lnTo>
                  <a:lnTo>
                    <a:pt x="24" y="180"/>
                  </a:lnTo>
                  <a:lnTo>
                    <a:pt x="26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25FD0C1-0EA9-479C-ABC3-425ACA2A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56" y="525901"/>
            <a:ext cx="6143443" cy="58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13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395</Words>
  <Application>Microsoft Office PowerPoint</Application>
  <PresentationFormat>Widescreen</PresentationFormat>
  <Paragraphs>109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will it look?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Gareth Harman</cp:lastModifiedBy>
  <cp:revision>113</cp:revision>
  <dcterms:created xsi:type="dcterms:W3CDTF">2018-07-23T08:44:17Z</dcterms:created>
  <dcterms:modified xsi:type="dcterms:W3CDTF">2019-08-23T16:05:48Z</dcterms:modified>
</cp:coreProperties>
</file>